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04/07/2019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04/07/2019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04/07/2019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19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1.xml"/><Relationship Id="rId16" Type="http://schemas.openxmlformats.org/officeDocument/2006/relationships/image" Target="../media/image47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4.png"/><Relationship Id="rId5" Type="http://schemas.openxmlformats.org/officeDocument/2006/relationships/tags" Target="../tags/tag24.xml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83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85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5.png"/><Relationship Id="rId17" Type="http://schemas.openxmlformats.org/officeDocument/2006/relationships/image" Target="../media/image57.png"/><Relationship Id="rId2" Type="http://schemas.openxmlformats.org/officeDocument/2006/relationships/tags" Target="../tags/tag27.xml"/><Relationship Id="rId16" Type="http://schemas.openxmlformats.org/officeDocument/2006/relationships/image" Target="../media/image5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54.png"/><Relationship Id="rId5" Type="http://schemas.openxmlformats.org/officeDocument/2006/relationships/tags" Target="../tags/tag30.xml"/><Relationship Id="rId15" Type="http://schemas.openxmlformats.org/officeDocument/2006/relationships/image" Target="../media/image37.png"/><Relationship Id="rId10" Type="http://schemas.openxmlformats.org/officeDocument/2006/relationships/image" Target="../media/image89.png"/><Relationship Id="rId19" Type="http://schemas.openxmlformats.org/officeDocument/2006/relationships/image" Target="../media/image58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59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63.png"/><Relationship Id="rId3" Type="http://schemas.openxmlformats.org/officeDocument/2006/relationships/tags" Target="../tags/tag34.xml"/><Relationship Id="rId7" Type="http://schemas.openxmlformats.org/officeDocument/2006/relationships/image" Target="../media/image101.png"/><Relationship Id="rId12" Type="http://schemas.openxmlformats.org/officeDocument/2006/relationships/image" Target="../media/image6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105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65.png"/><Relationship Id="rId10" Type="http://schemas.openxmlformats.org/officeDocument/2006/relationships/image" Target="../media/image10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1.png"/><Relationship Id="rId1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6.png"/><Relationship Id="rId12" Type="http://schemas.openxmlformats.org/officeDocument/2006/relationships/image" Target="../media/image116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09.png"/><Relationship Id="rId11" Type="http://schemas.openxmlformats.org/officeDocument/2006/relationships/image" Target="../media/image71.png"/><Relationship Id="rId5" Type="http://schemas.openxmlformats.org/officeDocument/2006/relationships/image" Target="../media/image3.emf"/><Relationship Id="rId10" Type="http://schemas.openxmlformats.org/officeDocument/2006/relationships/image" Target="../media/image11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68.png"/><Relationship Id="rId1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73.png"/><Relationship Id="rId5" Type="http://schemas.openxmlformats.org/officeDocument/2006/relationships/image" Target="../media/image11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9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973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Risolve il problema degli alberi basati sulla distanza solamente se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corrisponde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Cambria Math" panose="02040503050406030204" pitchFamily="18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18684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l="-1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76623" y="4908370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-185" y="52668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stCxn id="32" idx="2"/>
          </p:cNvCxnSpPr>
          <p:nvPr/>
        </p:nvCxnSpPr>
        <p:spPr>
          <a:xfrm>
            <a:off x="4567192" y="2957348"/>
            <a:ext cx="9431" cy="643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83529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radicato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ultrametrico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Ogni vertice ha associato un numero non negativo  età del vertice;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Peso degli archi  differenza tra le età dei nodi;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600438"/>
              </a:xfrm>
              <a:prstGeom prst="rect">
                <a:avLst/>
              </a:prstGeom>
              <a:blipFill>
                <a:blip r:embed="rId4"/>
                <a:stretch>
                  <a:fillRect l="-200" t="-380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361303" y="3640610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cluster, uno per  ogni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523220"/>
              </a:xfrm>
              <a:prstGeom prst="rect">
                <a:avLst/>
              </a:prstGeom>
              <a:blipFill>
                <a:blip r:embed="rId6"/>
                <a:stretch>
                  <a:fillRect l="-169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22535" y="4678088"/>
            <a:ext cx="608053" cy="564115"/>
          </a:xfrm>
          <a:prstGeom prst="bentConnector3">
            <a:avLst>
              <a:gd name="adj1" fmla="val 35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è dato dall’unione di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78386"/>
                <a:ext cx="6015054" cy="307777"/>
              </a:xfrm>
              <a:prstGeom prst="rect">
                <a:avLst/>
              </a:prstGeom>
              <a:blipFill>
                <a:blip r:embed="rId7"/>
                <a:stretch>
                  <a:fillRect l="-10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532315"/>
                <a:ext cx="2849548" cy="738664"/>
              </a:xfrm>
              <a:prstGeom prst="rect">
                <a:avLst/>
              </a:prstGeom>
              <a:blipFill>
                <a:blip r:embed="rId8"/>
                <a:stretch>
                  <a:fillRect l="-214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3598658" y="1563277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995" y="1743044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6347969" y="1901646"/>
            <a:ext cx="7400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2752077" y="1901647"/>
            <a:ext cx="740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𝑎𝑔𝑒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401905"/>
              </a:xfrm>
              <a:prstGeom prst="rect">
                <a:avLst/>
              </a:prstGeom>
              <a:blipFill>
                <a:blip r:embed="rId11"/>
                <a:stretch>
                  <a:fillRect l="-68" b="-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4478783" y="3432200"/>
            <a:ext cx="1" cy="22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4559" y="5472856"/>
            <a:ext cx="4074882" cy="119152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5113299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la distanza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𝑍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gli altri elementi presenti in D usando la formula dello step 2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523220"/>
              </a:xfrm>
              <a:prstGeom prst="rect">
                <a:avLst/>
              </a:prstGeom>
              <a:blipFill>
                <a:blip r:embed="rId6"/>
                <a:stretch>
                  <a:fillRect l="-67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1939107"/>
            <a:ext cx="2076388" cy="3295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7" y="2546409"/>
            <a:ext cx="2041440" cy="3298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193910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323547" y="2326731"/>
            <a:ext cx="887767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05512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19061" y="2326731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contiene tutte le specie ed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4" y="3701377"/>
                <a:ext cx="5468703" cy="307777"/>
              </a:xfrm>
              <a:prstGeom prst="rect">
                <a:avLst/>
              </a:prstGeom>
              <a:blipFill>
                <a:blip r:embed="rId12"/>
                <a:stretch>
                  <a:fillRect l="-33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1383" y="4402952"/>
            <a:ext cx="3910062" cy="2287197"/>
          </a:xfrm>
          <a:prstGeom prst="rect">
            <a:avLst/>
          </a:prstGeom>
        </p:spPr>
      </p:pic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69FB28F1-A257-44F0-A809-D4D17B142241}"/>
              </a:ext>
            </a:extLst>
          </p:cNvPr>
          <p:cNvSpPr/>
          <p:nvPr/>
        </p:nvSpPr>
        <p:spPr>
          <a:xfrm>
            <a:off x="76203" y="547551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/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1FE56245-9E92-46D5-B150-A64943F5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8" y="5392661"/>
                <a:ext cx="1353810" cy="307777"/>
              </a:xfrm>
              <a:prstGeom prst="rect">
                <a:avLst/>
              </a:prstGeom>
              <a:blipFill>
                <a:blip r:embed="rId14"/>
                <a:stretch>
                  <a:fillRect l="-135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23663A61-5271-414D-9E59-5C46044CF962}"/>
              </a:ext>
            </a:extLst>
          </p:cNvPr>
          <p:cNvSpPr/>
          <p:nvPr/>
        </p:nvSpPr>
        <p:spPr>
          <a:xfrm>
            <a:off x="2122327" y="5475510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iterazioni vengono fatte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presentazione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9062" y="1093155"/>
            <a:ext cx="9125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entità biologiche, dove i nodi (o vertici) rappresentano tali entità, mentre gli archi mostrano loro relazioni.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Vertici con grado uguale ad 1  foglie.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987170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le foglie;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 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40"/>
            <a:ext cx="2517290" cy="433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12111" y="5898328"/>
                <a:ext cx="3028950" cy="557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" y="5898328"/>
                <a:ext cx="3028950" cy="557076"/>
              </a:xfrm>
              <a:prstGeom prst="rect">
                <a:avLst/>
              </a:prstGeom>
              <a:blipFill>
                <a:blip r:embed="rId16"/>
                <a:stretch>
                  <a:fillRect l="-604" t="-2198"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4A0AB2E-B63B-4749-A561-745E594EE9DC}"/>
              </a:ext>
            </a:extLst>
          </p:cNvPr>
          <p:cNvCxnSpPr>
            <a:cxnSpLocks/>
          </p:cNvCxnSpPr>
          <p:nvPr/>
        </p:nvCxnSpPr>
        <p:spPr>
          <a:xfrm flipH="1">
            <a:off x="1472287" y="5236325"/>
            <a:ext cx="1" cy="49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54941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1747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68459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68459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2007382"/>
            <a:ext cx="1110030" cy="836181"/>
          </a:xfrm>
          <a:prstGeom prst="bentConnector3">
            <a:avLst>
              <a:gd name="adj1" fmla="val 324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623241" y="2376714"/>
            <a:ext cx="0" cy="26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054" y="5228407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837827"/>
            <a:ext cx="0" cy="139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1"/>
            <a:ext cx="2537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330757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330757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925921"/>
            <a:ext cx="2571733" cy="20053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23711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2.	Calcolare la distanza tra le foglie ed aggiornare la matrice D.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7120D8-B8CD-4D65-A0C4-925724C68F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3891832"/>
            <a:ext cx="1450238" cy="1800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4650962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2)=O(n/2)\]&#10;&#10;&#10;\end{document}"/>
  <p:tag name="IGUANATEXSIZE" val="14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Microsoft Office PowerPoint</Application>
  <PresentationFormat>Presentazione su schermo (4:3)</PresentationFormat>
  <Paragraphs>205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</cp:lastModifiedBy>
  <cp:revision>220</cp:revision>
  <dcterms:created xsi:type="dcterms:W3CDTF">2012-12-06T09:21:12Z</dcterms:created>
  <dcterms:modified xsi:type="dcterms:W3CDTF">2019-07-04T12:10:34Z</dcterms:modified>
</cp:coreProperties>
</file>