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60" y="3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24/06/2019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24/06/2019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66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82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796503" y="4590468"/>
            <a:ext cx="3748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66532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085353"/>
            <a:ext cx="36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518619" y="1448462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  <a:b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>
                <a:latin typeface="Arial" panose="020B0604020202020204" pitchFamily="34" charset="0"/>
                <a:cs typeface="Arial" panose="020B0604020202020204" pitchFamily="34" charset="0"/>
              </a:rPr>
              <a:t>TODO: AGGIUNGERE CARATTERISTICHE E ALLINEAMENT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56CF071-05CF-4B7B-A090-BCB149210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2" y="1454686"/>
            <a:ext cx="5453877" cy="306246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A1E4356-86C3-447B-B878-6BA6D0C03C4E}"/>
              </a:ext>
            </a:extLst>
          </p:cNvPr>
          <p:cNvSpPr txBox="1"/>
          <p:nvPr/>
        </p:nvSpPr>
        <p:spPr>
          <a:xfrm>
            <a:off x="9331227" y="1448461"/>
            <a:ext cx="3412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Quindi ne detiene tutta l’informazione genetica ed ereditaria. Possiamo considerarla una sorta di archivio delle informazioni degli esseri viventi!</a:t>
            </a:r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pic>
        <p:nvPicPr>
          <p:cNvPr id="2" name="Immagine 1" descr="Rettorato_firenze,_scale_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475408"/>
            <a:ext cx="7892796" cy="335861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70207" y="4834022"/>
            <a:ext cx="7983516" cy="89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Arial"/>
                <a:cs typeface="Arial"/>
              </a:rPr>
              <a:t>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685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Titolo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arial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bold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24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pt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07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Sottotitolo </a:t>
            </a:r>
            <a:r>
              <a:rPr lang="it-IT" dirty="0" err="1">
                <a:latin typeface="Arial"/>
                <a:cs typeface="Arial"/>
              </a:rPr>
              <a:t>arial</a:t>
            </a:r>
            <a:r>
              <a:rPr lang="it-IT" dirty="0">
                <a:latin typeface="Arial"/>
                <a:cs typeface="Arial"/>
              </a:rPr>
              <a:t> regular 18 </a:t>
            </a:r>
            <a:r>
              <a:rPr lang="it-IT" dirty="0" err="1">
                <a:latin typeface="Arial"/>
                <a:cs typeface="Arial"/>
              </a:rPr>
              <a:t>pt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718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pic>
        <p:nvPicPr>
          <p:cNvPr id="2" name="Immagine 1" descr="Rettorato_firenze,_scale_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475408"/>
            <a:ext cx="7892796" cy="335861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70207" y="4834022"/>
            <a:ext cx="7983516" cy="89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Arial"/>
                <a:cs typeface="Arial"/>
              </a:rPr>
              <a:t>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8044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282</Words>
  <Application>Microsoft Office PowerPoint</Application>
  <PresentationFormat>Presentazione su schermo (4:3)</PresentationFormat>
  <Paragraphs>39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28</cp:revision>
  <dcterms:created xsi:type="dcterms:W3CDTF">2012-12-06T09:21:12Z</dcterms:created>
  <dcterms:modified xsi:type="dcterms:W3CDTF">2019-06-24T07:46:03Z</dcterms:modified>
</cp:coreProperties>
</file>