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62958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86D063A2-1359-4CB5-963F-22CC8E38015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4423534" y="4301350"/>
            <a:ext cx="272619" cy="328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Microsoft Office PowerPoint</Application>
  <PresentationFormat>Presentazione su schermo (4:3)</PresentationFormat>
  <Paragraphs>78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94</cp:revision>
  <dcterms:created xsi:type="dcterms:W3CDTF">2012-12-06T09:21:12Z</dcterms:created>
  <dcterms:modified xsi:type="dcterms:W3CDTF">2019-06-27T12:30:03Z</dcterms:modified>
</cp:coreProperties>
</file>