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7102475" cy="102330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433036-8D0A-46D1-A928-702B5F21D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984C27-9534-49F3-B722-90CB5D4D0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4824E1-397B-4303-8EC3-D2CDA542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65FD5E-D123-4BF4-9EA0-13A9EE91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4A86B5-D4F8-4B17-AD6F-1823898F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220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0ED00-60EF-4204-81EB-5F3B097D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6A0BAB-7F86-4FA0-A4BA-9C3356196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B483DA-2896-4C93-8878-3C040836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5B2853-3087-400C-96C7-CD0AEB64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252417-3E6C-4913-B129-442F9FC7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33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49AF06-4995-490E-97B7-40EAC05B9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7773567-4989-4D79-BEA7-CE836124A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F65793-9A97-4E78-B033-9144B205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8607DD-5045-40F3-80CC-8459AAEC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87281E-088E-4478-9841-F80B3293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990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BDD24C-2B24-45D5-AB39-B4BEE4C8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5F7EB6-4A47-40D3-B30C-6E45CC71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9CDE9D-704D-40B3-A09F-35584F92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953C73E-49D1-4D88-BCAC-BA2D227E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01EDAC-5FBD-409A-8762-B2A89DB2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31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F5BDAD-A05D-4B15-80F0-EBB949EB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B0D192-D03A-47EB-9719-8C1BD02C9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DFC690-5B2A-4003-A517-819E2912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E0D1B0-2808-469F-B066-7443446D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0F16AE-BD9E-471A-A3A7-677E4C68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71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16600-0848-4231-B89F-DA4B65FA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69CA88-8FA3-48E1-BEF0-B30E0C61C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70F6D9-DB5E-4EF8-9A2B-E884D9C2C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31ACF6B-4C5F-4A8D-8CCA-AFEFC387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0781CB-23B2-497B-A352-2625C192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F22A66-2635-4D68-A7A5-44737E07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843D05-3127-4538-948A-29A002EE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24D401-7EC8-4594-8E7E-6CF8D745F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042593-F0ED-4203-B2D8-53E846DAF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BB44D43-90B1-4B96-B6A2-56D794EE7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B631D15-FDFE-4519-B857-C3C9CEC83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2F458D9-E50B-49D5-8969-9A12EC610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F5D8BDA-14FE-43CA-AED4-C04884B9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CD5F11D-1675-4F37-9451-08A095E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6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6B5641-6FFF-41E1-A3E0-DFE63F92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A6567C-394C-4474-99D5-BC44150D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F8D91D-2419-4A44-8AB0-0B5FA2BA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8DE8AF-FAC6-42D2-A1C7-925953E6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094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6327BA5-D6A2-45D7-B3D7-DFBD4F7B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91626EA-75AA-42B9-8178-54EAF63E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8549BF-D51B-48E1-9BDD-C61AA6BA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42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9833C6-BA24-467C-87A9-59EE57B67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8042B2-C756-4C1A-A0C8-6F5692AF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71F5C0-6AF6-4CBD-B7E1-643A4467F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5CE2BA-30D6-424D-AAB8-68E8442F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44DE07-F990-446A-8DDD-3B44073A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4F9FB6-A2F6-4F38-8F26-FD2C0CA2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48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01610-3E93-421D-A162-33A87598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AF5F5C5-C27D-4BB4-A935-CF0304F4A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24A758-FBB1-43B8-A7AC-075B88778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30FAE-5E9A-44C8-A077-8D67090A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3BD62-2273-467C-9F39-ACC154E35B4E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E10381-D91A-4077-B04B-787F6DD8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A15B0A-92CE-4F61-AB5C-20D45231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4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246F31-0F10-4114-8F0D-2DA63826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47E6BF-9DD7-41BC-938D-D060282C8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592E13-532E-44BD-BA3D-5C263B455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3BD62-2273-467C-9F39-ACC154E35B4E}" type="datetimeFigureOut">
              <a:rPr lang="it-IT" smtClean="0"/>
              <a:t>20/06/2019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3ED792-81A1-416A-A059-22F4FB43E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223D48-0429-46DA-9706-A187011A0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10A74-439B-495D-AE0E-49B0C0350EB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04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/>
          <p:nvPr/>
        </p:nvCxnSpPr>
        <p:spPr>
          <a:xfrm>
            <a:off x="7069121" y="3428998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/>
          <p:nvPr/>
        </p:nvCxnSpPr>
        <p:spPr>
          <a:xfrm flipH="1">
            <a:off x="7069121" y="1530991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F269F87-89B0-4F7A-AF7F-A7CA6D2C11E8}"/>
              </a:ext>
            </a:extLst>
          </p:cNvPr>
          <p:cNvCxnSpPr/>
          <p:nvPr/>
        </p:nvCxnSpPr>
        <p:spPr>
          <a:xfrm>
            <a:off x="4391635" y="3428998"/>
            <a:ext cx="2677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2860FBF-3D3C-42C8-BF0E-840BCB202A6C}"/>
              </a:ext>
            </a:extLst>
          </p:cNvPr>
          <p:cNvCxnSpPr>
            <a:cxnSpLocks/>
          </p:cNvCxnSpPr>
          <p:nvPr/>
        </p:nvCxnSpPr>
        <p:spPr>
          <a:xfrm>
            <a:off x="2403444" y="1530991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D5AE912-5453-4F45-B44F-071E6D78162B}"/>
              </a:ext>
            </a:extLst>
          </p:cNvPr>
          <p:cNvCxnSpPr>
            <a:cxnSpLocks/>
          </p:cNvCxnSpPr>
          <p:nvPr/>
        </p:nvCxnSpPr>
        <p:spPr>
          <a:xfrm flipV="1">
            <a:off x="2403444" y="3428998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06601E50-2EAB-4FC8-97A9-ADB7D86E0830}"/>
              </a:ext>
            </a:extLst>
          </p:cNvPr>
          <p:cNvSpPr/>
          <p:nvPr/>
        </p:nvSpPr>
        <p:spPr>
          <a:xfrm>
            <a:off x="2130802" y="127512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B13FA14-F9F4-4049-A9A8-92E661D5C9C1}"/>
              </a:ext>
            </a:extLst>
          </p:cNvPr>
          <p:cNvSpPr/>
          <p:nvPr/>
        </p:nvSpPr>
        <p:spPr>
          <a:xfrm>
            <a:off x="2130802" y="507114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9" y="317313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9027951" y="5071141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5393D7D-7012-425E-B63C-CA1126D39C3D}"/>
              </a:ext>
            </a:extLst>
          </p:cNvPr>
          <p:cNvSpPr/>
          <p:nvPr/>
        </p:nvSpPr>
        <p:spPr>
          <a:xfrm>
            <a:off x="4118993" y="317313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9027950" y="1275127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A01A977-090B-4CE5-BE00-2210DBD3F6C6}"/>
              </a:ext>
            </a:extLst>
          </p:cNvPr>
          <p:cNvSpPr txBox="1"/>
          <p:nvPr/>
        </p:nvSpPr>
        <p:spPr>
          <a:xfrm>
            <a:off x="1260050" y="134632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Umano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C4514D0-749B-4B22-A723-677B23B886D3}"/>
              </a:ext>
            </a:extLst>
          </p:cNvPr>
          <p:cNvSpPr txBox="1"/>
          <p:nvPr/>
        </p:nvSpPr>
        <p:spPr>
          <a:xfrm>
            <a:off x="944581" y="5142344"/>
            <a:ext cx="118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Scimpanzé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813D7D3-86E7-4B75-B9F5-A05F373D2AC0}"/>
              </a:ext>
            </a:extLst>
          </p:cNvPr>
          <p:cNvSpPr txBox="1"/>
          <p:nvPr/>
        </p:nvSpPr>
        <p:spPr>
          <a:xfrm>
            <a:off x="9573234" y="1346325"/>
            <a:ext cx="61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Foca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39F5EEA-D99E-4EA4-811F-FA4F4E8E8214}"/>
              </a:ext>
            </a:extLst>
          </p:cNvPr>
          <p:cNvSpPr txBox="1"/>
          <p:nvPr/>
        </p:nvSpPr>
        <p:spPr>
          <a:xfrm>
            <a:off x="9573234" y="51423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Balena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6ACCD74-E5D1-403E-BF74-9066477E7D38}"/>
              </a:ext>
            </a:extLst>
          </p:cNvPr>
          <p:cNvSpPr txBox="1"/>
          <p:nvPr/>
        </p:nvSpPr>
        <p:spPr>
          <a:xfrm>
            <a:off x="3397539" y="2110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28CBA99-543C-422F-B172-C3805AC4866E}"/>
              </a:ext>
            </a:extLst>
          </p:cNvPr>
          <p:cNvSpPr txBox="1"/>
          <p:nvPr/>
        </p:nvSpPr>
        <p:spPr>
          <a:xfrm>
            <a:off x="3397539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9AD89F2-ECD2-4DDA-81D2-DA403CE681C5}"/>
              </a:ext>
            </a:extLst>
          </p:cNvPr>
          <p:cNvSpPr txBox="1"/>
          <p:nvPr/>
        </p:nvSpPr>
        <p:spPr>
          <a:xfrm>
            <a:off x="5492849" y="3059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43EDF5-0856-4F39-8192-5232679663C3}"/>
              </a:ext>
            </a:extLst>
          </p:cNvPr>
          <p:cNvSpPr txBox="1"/>
          <p:nvPr/>
        </p:nvSpPr>
        <p:spPr>
          <a:xfrm>
            <a:off x="8034013" y="211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70E2DCA-09CD-4E89-AD35-9768BF204014}"/>
              </a:ext>
            </a:extLst>
          </p:cNvPr>
          <p:cNvSpPr txBox="1"/>
          <p:nvPr/>
        </p:nvSpPr>
        <p:spPr>
          <a:xfrm>
            <a:off x="8034013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8139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207932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207932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3004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30045"/>
                <a:ext cx="1008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87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>
            <a:off x="4657725" y="3333601"/>
            <a:ext cx="24561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4456514" y="309229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6883709" y="309229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>
                <a:off x="5438392" y="2964269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392" y="2964269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702CB0B-569E-4809-8EC4-C27FCB35D279}"/>
                  </a:ext>
                </a:extLst>
              </p:cNvPr>
              <p:cNvSpPr txBox="1"/>
              <p:nvPr/>
            </p:nvSpPr>
            <p:spPr>
              <a:xfrm>
                <a:off x="2726898" y="3141271"/>
                <a:ext cx="1615723" cy="384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𝑡𝑎𝑔𝑙𝑖𝑎𝑡𝑎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C702CB0B-569E-4809-8EC4-C27FCB35D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898" y="3141271"/>
                <a:ext cx="1615723" cy="384660"/>
              </a:xfrm>
              <a:prstGeom prst="rect">
                <a:avLst/>
              </a:prstGeom>
              <a:blipFill>
                <a:blip r:embed="rId3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8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4247307" y="3308434"/>
            <a:ext cx="2069629" cy="145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6272162" y="3295405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6269201" y="1913520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5999523" y="3039541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7699693" y="4382417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7699693" y="1657656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6585331" y="218276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6585331" y="2182765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6457698" y="3904878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6457698" y="3904878"/>
                <a:ext cx="1008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3891990" y="3039541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4706953" y="2923538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953" y="2923538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75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207932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207932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3004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30045"/>
                <a:ext cx="1008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122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1,5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907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207932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207932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3004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30045"/>
                <a:ext cx="1008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1,5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10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1751547C-981A-4103-9347-2A68A813413A}"/>
              </a:ext>
            </a:extLst>
          </p:cNvPr>
          <p:cNvCxnSpPr>
            <a:cxnSpLocks/>
          </p:cNvCxnSpPr>
          <p:nvPr/>
        </p:nvCxnSpPr>
        <p:spPr>
          <a:xfrm flipH="1" flipV="1">
            <a:off x="8226341" y="3580449"/>
            <a:ext cx="760463" cy="58374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4336ED79-E8D8-4811-910F-56AE64053ABB}"/>
              </a:ext>
            </a:extLst>
          </p:cNvPr>
          <p:cNvCxnSpPr>
            <a:cxnSpLocks/>
          </p:cNvCxnSpPr>
          <p:nvPr/>
        </p:nvCxnSpPr>
        <p:spPr>
          <a:xfrm flipV="1">
            <a:off x="4538808" y="722199"/>
            <a:ext cx="1469459" cy="11796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BCE4968-A678-4C1D-AA18-D7D9DCE5A388}"/>
              </a:ext>
            </a:extLst>
          </p:cNvPr>
          <p:cNvCxnSpPr>
            <a:cxnSpLocks/>
          </p:cNvCxnSpPr>
          <p:nvPr/>
        </p:nvCxnSpPr>
        <p:spPr>
          <a:xfrm flipV="1">
            <a:off x="5854385" y="1908980"/>
            <a:ext cx="1594586" cy="11114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E0D37160-B091-4226-90D6-A323E8C4FFFE}"/>
              </a:ext>
            </a:extLst>
          </p:cNvPr>
          <p:cNvCxnSpPr>
            <a:cxnSpLocks/>
          </p:cNvCxnSpPr>
          <p:nvPr/>
        </p:nvCxnSpPr>
        <p:spPr>
          <a:xfrm flipV="1">
            <a:off x="7460399" y="3020469"/>
            <a:ext cx="1497923" cy="11024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DAF2F3D6-29F5-4370-9071-BF06D3FC689B}"/>
              </a:ext>
            </a:extLst>
          </p:cNvPr>
          <p:cNvCxnSpPr>
            <a:cxnSpLocks/>
          </p:cNvCxnSpPr>
          <p:nvPr/>
        </p:nvCxnSpPr>
        <p:spPr>
          <a:xfrm flipH="1" flipV="1">
            <a:off x="8958322" y="3029217"/>
            <a:ext cx="1497923" cy="11024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D4E272F3-183D-42E2-8C37-CDF5FCFA6581}"/>
              </a:ext>
            </a:extLst>
          </p:cNvPr>
          <p:cNvCxnSpPr>
            <a:cxnSpLocks/>
          </p:cNvCxnSpPr>
          <p:nvPr/>
        </p:nvCxnSpPr>
        <p:spPr>
          <a:xfrm flipH="1" flipV="1">
            <a:off x="7471065" y="1918004"/>
            <a:ext cx="1497923" cy="11024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 flipV="1">
            <a:off x="6008270" y="728376"/>
            <a:ext cx="1469459" cy="11796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5735626" y="472510"/>
            <a:ext cx="545285" cy="51172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r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7198423" y="1652121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k</a:t>
            </a: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6494296C-FBBC-49D9-A13A-46AE878C2181}"/>
              </a:ext>
            </a:extLst>
          </p:cNvPr>
          <p:cNvSpPr/>
          <p:nvPr/>
        </p:nvSpPr>
        <p:spPr>
          <a:xfrm>
            <a:off x="8696345" y="27746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p</a:t>
            </a:r>
          </a:p>
        </p:txBody>
      </p:sp>
      <p:sp>
        <p:nvSpPr>
          <p:cNvPr id="33" name="Ovale 32">
            <a:extLst>
              <a:ext uri="{FF2B5EF4-FFF2-40B4-BE49-F238E27FC236}">
                <a16:creationId xmlns:a16="http://schemas.microsoft.com/office/drawing/2014/main" id="{D4CEE418-4A67-498C-B9B8-636150B761ED}"/>
              </a:ext>
            </a:extLst>
          </p:cNvPr>
          <p:cNvSpPr/>
          <p:nvPr/>
        </p:nvSpPr>
        <p:spPr>
          <a:xfrm>
            <a:off x="10183602" y="3885836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/>
          </a:p>
        </p:txBody>
      </p: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71EFCD67-F44F-4EA1-A1DB-3673740EA558}"/>
              </a:ext>
            </a:extLst>
          </p:cNvPr>
          <p:cNvCxnSpPr>
            <a:cxnSpLocks/>
          </p:cNvCxnSpPr>
          <p:nvPr/>
        </p:nvCxnSpPr>
        <p:spPr>
          <a:xfrm flipV="1">
            <a:off x="4276363" y="3007696"/>
            <a:ext cx="1594586" cy="111148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e 44">
            <a:extLst>
              <a:ext uri="{FF2B5EF4-FFF2-40B4-BE49-F238E27FC236}">
                <a16:creationId xmlns:a16="http://schemas.microsoft.com/office/drawing/2014/main" id="{75B5F8F9-A789-48DA-BB1C-762C3B951B39}"/>
              </a:ext>
            </a:extLst>
          </p:cNvPr>
          <p:cNvSpPr/>
          <p:nvPr/>
        </p:nvSpPr>
        <p:spPr>
          <a:xfrm>
            <a:off x="7205086" y="3875817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40ED719E-7AEC-4619-AB7D-025394071C27}"/>
              </a:ext>
            </a:extLst>
          </p:cNvPr>
          <p:cNvSpPr/>
          <p:nvPr/>
        </p:nvSpPr>
        <p:spPr>
          <a:xfrm>
            <a:off x="4046335" y="3877447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/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DF021DA3-F162-4822-A08A-29EBC7A1B2A0}"/>
              </a:ext>
            </a:extLst>
          </p:cNvPr>
          <p:cNvCxnSpPr>
            <a:cxnSpLocks/>
          </p:cNvCxnSpPr>
          <p:nvPr/>
        </p:nvCxnSpPr>
        <p:spPr>
          <a:xfrm flipV="1">
            <a:off x="3073159" y="1901808"/>
            <a:ext cx="1469459" cy="117960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ED0FD909-8AD9-4A2A-A987-1AEA868906A9}"/>
              </a:ext>
            </a:extLst>
          </p:cNvPr>
          <p:cNvCxnSpPr>
            <a:cxnSpLocks/>
          </p:cNvCxnSpPr>
          <p:nvPr/>
        </p:nvCxnSpPr>
        <p:spPr>
          <a:xfrm flipV="1">
            <a:off x="1720457" y="3073029"/>
            <a:ext cx="1372136" cy="106867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Ovale 49">
            <a:extLst>
              <a:ext uri="{FF2B5EF4-FFF2-40B4-BE49-F238E27FC236}">
                <a16:creationId xmlns:a16="http://schemas.microsoft.com/office/drawing/2014/main" id="{3D19085E-6046-4635-967E-992D11DECE56}"/>
              </a:ext>
            </a:extLst>
          </p:cNvPr>
          <p:cNvSpPr/>
          <p:nvPr/>
        </p:nvSpPr>
        <p:spPr>
          <a:xfrm>
            <a:off x="1463113" y="3863320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177F012-876D-4198-ACB9-A24370B0AB0C}"/>
              </a:ext>
            </a:extLst>
          </p:cNvPr>
          <p:cNvSpPr txBox="1"/>
          <p:nvPr/>
        </p:nvSpPr>
        <p:spPr>
          <a:xfrm>
            <a:off x="10020868" y="439756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Umano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E7D5B1D-3C4D-4B43-BE7D-0756DC5DEAD2}"/>
              </a:ext>
            </a:extLst>
          </p:cNvPr>
          <p:cNvSpPr txBox="1"/>
          <p:nvPr/>
        </p:nvSpPr>
        <p:spPr>
          <a:xfrm>
            <a:off x="6887053" y="4397565"/>
            <a:ext cx="118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Scimpanzé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7D3C2167-D226-459A-BC57-0F1E42C4C8A0}"/>
              </a:ext>
            </a:extLst>
          </p:cNvPr>
          <p:cNvSpPr txBox="1"/>
          <p:nvPr/>
        </p:nvSpPr>
        <p:spPr>
          <a:xfrm>
            <a:off x="3918065" y="4397565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Gorilla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4D78E21D-A89D-40C8-8BC5-196FE79324B5}"/>
              </a:ext>
            </a:extLst>
          </p:cNvPr>
          <p:cNvSpPr txBox="1"/>
          <p:nvPr/>
        </p:nvSpPr>
        <p:spPr>
          <a:xfrm>
            <a:off x="1015552" y="4380891"/>
            <a:ext cx="140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Orangotango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27219919-C14D-429B-B9B0-35E1BF2DF2FA}"/>
                  </a:ext>
                </a:extLst>
              </p:cNvPr>
              <p:cNvSpPr txBox="1"/>
              <p:nvPr/>
            </p:nvSpPr>
            <p:spPr>
              <a:xfrm>
                <a:off x="9326425" y="3281978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27219919-C14D-429B-B9B0-35E1BF2DF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425" y="3281978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B589ECA2-571F-4E88-9B9D-08FCDCE952A4}"/>
                  </a:ext>
                </a:extLst>
              </p:cNvPr>
              <p:cNvSpPr txBox="1"/>
              <p:nvPr/>
            </p:nvSpPr>
            <p:spPr>
              <a:xfrm>
                <a:off x="7364989" y="1715279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t-IT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B589ECA2-571F-4E88-9B9D-08FCDCE95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989" y="1715279"/>
                <a:ext cx="1008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e 58">
            <a:extLst>
              <a:ext uri="{FF2B5EF4-FFF2-40B4-BE49-F238E27FC236}">
                <a16:creationId xmlns:a16="http://schemas.microsoft.com/office/drawing/2014/main" id="{AA7F4EC6-E547-46B9-AD06-8D337C8A019B}"/>
              </a:ext>
            </a:extLst>
          </p:cNvPr>
          <p:cNvSpPr/>
          <p:nvPr/>
        </p:nvSpPr>
        <p:spPr>
          <a:xfrm>
            <a:off x="7947383" y="330757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m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C6E9C4F0-30F6-46E1-881C-8730012D037D}"/>
              </a:ext>
            </a:extLst>
          </p:cNvPr>
          <p:cNvSpPr/>
          <p:nvPr/>
        </p:nvSpPr>
        <p:spPr>
          <a:xfrm>
            <a:off x="8694668" y="3903429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A798D102-0DE1-4D39-A020-0987D60D9A4B}"/>
                  </a:ext>
                </a:extLst>
              </p:cNvPr>
              <p:cNvSpPr txBox="1"/>
              <p:nvPr/>
            </p:nvSpPr>
            <p:spPr>
              <a:xfrm>
                <a:off x="7704284" y="2989059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2" name="CasellaDiTesto 61">
                <a:extLst>
                  <a:ext uri="{FF2B5EF4-FFF2-40B4-BE49-F238E27FC236}">
                    <a16:creationId xmlns:a16="http://schemas.microsoft.com/office/drawing/2014/main" id="{A798D102-0DE1-4D39-A020-0987D60D9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284" y="2989059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96A17B8F-1F8C-40C7-A09E-582BBFD82675}"/>
              </a:ext>
            </a:extLst>
          </p:cNvPr>
          <p:cNvSpPr txBox="1"/>
          <p:nvPr/>
        </p:nvSpPr>
        <p:spPr>
          <a:xfrm>
            <a:off x="8500504" y="437504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Bonobo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62633186-5FA3-489B-8CA0-15ABFEB50FE2}"/>
                  </a:ext>
                </a:extLst>
              </p:cNvPr>
              <p:cNvSpPr txBox="1"/>
              <p:nvPr/>
            </p:nvSpPr>
            <p:spPr>
              <a:xfrm>
                <a:off x="8155132" y="3576627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62633186-5FA3-489B-8CA0-15ABFEB5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132" y="3576627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6AAAD01D-04F2-42DA-9115-D4AD5DAFEAC7}"/>
                  </a:ext>
                </a:extLst>
              </p:cNvPr>
              <p:cNvSpPr txBox="1"/>
              <p:nvPr/>
            </p:nvSpPr>
            <p:spPr>
              <a:xfrm>
                <a:off x="7267039" y="3535366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6AAAD01D-04F2-42DA-9115-D4AD5DAFE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39" y="3535366"/>
                <a:ext cx="1008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4EE036F1-304E-45A9-8DCE-DFE60F6FBF6E}"/>
                  </a:ext>
                </a:extLst>
              </p:cNvPr>
              <p:cNvSpPr txBox="1"/>
              <p:nvPr/>
            </p:nvSpPr>
            <p:spPr>
              <a:xfrm>
                <a:off x="7811683" y="21620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0" name="CasellaDiTesto 69">
                <a:extLst>
                  <a:ext uri="{FF2B5EF4-FFF2-40B4-BE49-F238E27FC236}">
                    <a16:creationId xmlns:a16="http://schemas.microsoft.com/office/drawing/2014/main" id="{4EE036F1-304E-45A9-8DCE-DFE60F6FB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683" y="2162034"/>
                <a:ext cx="10087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DB8575DE-D3DF-4C06-9322-792FC9643E35}"/>
                  </a:ext>
                </a:extLst>
              </p:cNvPr>
              <p:cNvSpPr txBox="1"/>
              <p:nvPr/>
            </p:nvSpPr>
            <p:spPr>
              <a:xfrm>
                <a:off x="8027266" y="295967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DB8575DE-D3DF-4C06-9322-792FC9643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266" y="2959675"/>
                <a:ext cx="100872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3262995C-CE59-4D1A-A780-37FBDDEFC8C9}"/>
                  </a:ext>
                </a:extLst>
              </p:cNvPr>
              <p:cNvSpPr txBox="1"/>
              <p:nvPr/>
            </p:nvSpPr>
            <p:spPr>
              <a:xfrm>
                <a:off x="8886511" y="2831429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3262995C-CE59-4D1A-A780-37FBDDEFC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511" y="2831429"/>
                <a:ext cx="100872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12FA55CC-3D43-4CC8-B5C1-CA2488CB6A6F}"/>
                  </a:ext>
                </a:extLst>
              </p:cNvPr>
              <p:cNvSpPr txBox="1"/>
              <p:nvPr/>
            </p:nvSpPr>
            <p:spPr>
              <a:xfrm>
                <a:off x="5945465" y="535640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it-IT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12FA55CC-3D43-4CC8-B5C1-CA2488CB6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465" y="535640"/>
                <a:ext cx="10087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D0BBB8A4-E443-4C4A-A1C0-5AB869EAAFAA}"/>
                  </a:ext>
                </a:extLst>
              </p:cNvPr>
              <p:cNvSpPr txBox="1"/>
              <p:nvPr/>
            </p:nvSpPr>
            <p:spPr>
              <a:xfrm>
                <a:off x="6280911" y="101236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D0BBB8A4-E443-4C4A-A1C0-5AB869EAA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911" y="1012363"/>
                <a:ext cx="100872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DF5FE94D-AEA4-4667-9E81-D4FCDCEF3CC2}"/>
                  </a:ext>
                </a:extLst>
              </p:cNvPr>
              <p:cNvSpPr txBox="1"/>
              <p:nvPr/>
            </p:nvSpPr>
            <p:spPr>
              <a:xfrm>
                <a:off x="5503905" y="2531366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DF5FE94D-AEA4-4667-9E81-D4FCDCEF3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5" y="2531366"/>
                <a:ext cx="100872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126B2C38-D627-4920-90AA-45543AF372F2}"/>
                  </a:ext>
                </a:extLst>
              </p:cNvPr>
              <p:cNvSpPr txBox="1"/>
              <p:nvPr/>
            </p:nvSpPr>
            <p:spPr>
              <a:xfrm>
                <a:off x="3142135" y="2165837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126B2C38-D627-4920-90AA-45543AF37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135" y="2165837"/>
                <a:ext cx="100872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6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4605582" y="508645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2180636" y="508645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09DB043-4477-48E2-A81E-6C2A0E626B20}"/>
              </a:ext>
            </a:extLst>
          </p:cNvPr>
          <p:cNvSpPr/>
          <p:nvPr/>
        </p:nvSpPr>
        <p:spPr>
          <a:xfrm>
            <a:off x="9088049" y="508492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CD1992B4-80DE-412C-AD6B-87B70283054B}"/>
              </a:ext>
            </a:extLst>
          </p:cNvPr>
          <p:cNvSpPr/>
          <p:nvPr/>
        </p:nvSpPr>
        <p:spPr>
          <a:xfrm>
            <a:off x="6663103" y="508492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934B312-5A7F-4E43-AF0D-08072289EDC7}"/>
              </a:ext>
            </a:extLst>
          </p:cNvPr>
          <p:cNvSpPr txBox="1"/>
          <p:nvPr/>
        </p:nvSpPr>
        <p:spPr>
          <a:xfrm>
            <a:off x="7752381" y="3541348"/>
            <a:ext cx="774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latin typeface="Calibri (Corpo)"/>
              </a:rPr>
              <a:t>{u,s}</a:t>
            </a:r>
          </a:p>
        </p:txBody>
      </p:sp>
    </p:spTree>
    <p:extLst>
      <p:ext uri="{BB962C8B-B14F-4D97-AF65-F5344CB8AC3E}">
        <p14:creationId xmlns:p14="http://schemas.microsoft.com/office/powerpoint/2010/main" val="1906751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031FFC4-87CE-47D2-94D0-989BA811C9D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935745" y="3763656"/>
            <a:ext cx="1162670" cy="157713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4F329D9-90A3-4109-AE0F-A0E3C1D9CBF1}"/>
              </a:ext>
            </a:extLst>
          </p:cNvPr>
          <p:cNvCxnSpPr>
            <a:cxnSpLocks/>
          </p:cNvCxnSpPr>
          <p:nvPr/>
        </p:nvCxnSpPr>
        <p:spPr>
          <a:xfrm flipH="1" flipV="1">
            <a:off x="8135412" y="3792616"/>
            <a:ext cx="1194566" cy="15679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4605582" y="508645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2180636" y="508645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09DB043-4477-48E2-A81E-6C2A0E626B20}"/>
              </a:ext>
            </a:extLst>
          </p:cNvPr>
          <p:cNvSpPr/>
          <p:nvPr/>
        </p:nvSpPr>
        <p:spPr>
          <a:xfrm>
            <a:off x="9088049" y="508492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CD1992B4-80DE-412C-AD6B-87B70283054B}"/>
              </a:ext>
            </a:extLst>
          </p:cNvPr>
          <p:cNvSpPr/>
          <p:nvPr/>
        </p:nvSpPr>
        <p:spPr>
          <a:xfrm>
            <a:off x="6663103" y="508492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F9F36D8-F6C0-4DE8-8687-021BAB4F5B92}"/>
              </a:ext>
            </a:extLst>
          </p:cNvPr>
          <p:cNvSpPr/>
          <p:nvPr/>
        </p:nvSpPr>
        <p:spPr>
          <a:xfrm>
            <a:off x="7875576" y="350779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934B312-5A7F-4E43-AF0D-08072289EDC7}"/>
              </a:ext>
            </a:extLst>
          </p:cNvPr>
          <p:cNvSpPr txBox="1"/>
          <p:nvPr/>
        </p:nvSpPr>
        <p:spPr>
          <a:xfrm>
            <a:off x="7752381" y="3541348"/>
            <a:ext cx="774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Calibri (Corpo)"/>
              </a:rPr>
              <a:t>{u,s}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1056739-EC4E-429F-A481-6BE59B816182}"/>
                  </a:ext>
                </a:extLst>
              </p:cNvPr>
              <p:cNvSpPr txBox="1"/>
              <p:nvPr/>
            </p:nvSpPr>
            <p:spPr>
              <a:xfrm>
                <a:off x="8098415" y="3578990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1056739-EC4E-429F-A481-6BE59B816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415" y="3578990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1B3DAE-2961-4D18-903B-004CC8F005FF}"/>
                  </a:ext>
                </a:extLst>
              </p:cNvPr>
              <p:cNvSpPr txBox="1"/>
              <p:nvPr/>
            </p:nvSpPr>
            <p:spPr>
              <a:xfrm>
                <a:off x="8321254" y="425410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1B3DAE-2961-4D18-903B-004CC8F00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254" y="4254105"/>
                <a:ext cx="1008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AFA9C27-6784-4325-8E76-326B422F483C}"/>
              </a:ext>
            </a:extLst>
          </p:cNvPr>
          <p:cNvSpPr txBox="1"/>
          <p:nvPr/>
        </p:nvSpPr>
        <p:spPr>
          <a:xfrm>
            <a:off x="6866852" y="4254105"/>
            <a:ext cx="10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2501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E6F31004-C263-46F7-A1B8-06CEE534FEB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83689" y="2013132"/>
            <a:ext cx="2114726" cy="175052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6D471B8F-3399-430A-9681-0B5929AC1C0A}"/>
              </a:ext>
            </a:extLst>
          </p:cNvPr>
          <p:cNvCxnSpPr>
            <a:cxnSpLocks/>
          </p:cNvCxnSpPr>
          <p:nvPr/>
        </p:nvCxnSpPr>
        <p:spPr>
          <a:xfrm flipV="1">
            <a:off x="3709836" y="2013132"/>
            <a:ext cx="2239393" cy="17515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6FEF4ED-2565-4FF5-97C9-0195D1F33B89}"/>
              </a:ext>
            </a:extLst>
          </p:cNvPr>
          <p:cNvCxnSpPr>
            <a:cxnSpLocks/>
          </p:cNvCxnSpPr>
          <p:nvPr/>
        </p:nvCxnSpPr>
        <p:spPr>
          <a:xfrm flipV="1">
            <a:off x="2475038" y="3763656"/>
            <a:ext cx="1162670" cy="157713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24D46D31-D1FA-43CD-87D4-A5BFD9DB5913}"/>
              </a:ext>
            </a:extLst>
          </p:cNvPr>
          <p:cNvCxnSpPr>
            <a:cxnSpLocks/>
          </p:cNvCxnSpPr>
          <p:nvPr/>
        </p:nvCxnSpPr>
        <p:spPr>
          <a:xfrm flipH="1" flipV="1">
            <a:off x="3674705" y="3792616"/>
            <a:ext cx="1194566" cy="15679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EA9327DD-ADEA-40BB-AE24-CD497BADB878}"/>
              </a:ext>
            </a:extLst>
          </p:cNvPr>
          <p:cNvSpPr/>
          <p:nvPr/>
        </p:nvSpPr>
        <p:spPr>
          <a:xfrm>
            <a:off x="3414869" y="350779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031FFC4-87CE-47D2-94D0-989BA811C9D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935745" y="3763656"/>
            <a:ext cx="1162670" cy="157713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4F329D9-90A3-4109-AE0F-A0E3C1D9CBF1}"/>
              </a:ext>
            </a:extLst>
          </p:cNvPr>
          <p:cNvCxnSpPr>
            <a:cxnSpLocks/>
          </p:cNvCxnSpPr>
          <p:nvPr/>
        </p:nvCxnSpPr>
        <p:spPr>
          <a:xfrm flipH="1" flipV="1">
            <a:off x="8135412" y="3792616"/>
            <a:ext cx="1194566" cy="156794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4605582" y="508645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2180636" y="508645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A09DB043-4477-48E2-A81E-6C2A0E626B20}"/>
              </a:ext>
            </a:extLst>
          </p:cNvPr>
          <p:cNvSpPr/>
          <p:nvPr/>
        </p:nvSpPr>
        <p:spPr>
          <a:xfrm>
            <a:off x="9088049" y="508492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CD1992B4-80DE-412C-AD6B-87B70283054B}"/>
              </a:ext>
            </a:extLst>
          </p:cNvPr>
          <p:cNvSpPr/>
          <p:nvPr/>
        </p:nvSpPr>
        <p:spPr>
          <a:xfrm>
            <a:off x="6663103" y="508492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DF9F36D8-F6C0-4DE8-8687-021BAB4F5B92}"/>
              </a:ext>
            </a:extLst>
          </p:cNvPr>
          <p:cNvSpPr/>
          <p:nvPr/>
        </p:nvSpPr>
        <p:spPr>
          <a:xfrm>
            <a:off x="7875576" y="350779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934B312-5A7F-4E43-AF0D-08072289EDC7}"/>
              </a:ext>
            </a:extLst>
          </p:cNvPr>
          <p:cNvSpPr txBox="1"/>
          <p:nvPr/>
        </p:nvSpPr>
        <p:spPr>
          <a:xfrm>
            <a:off x="7752381" y="3541348"/>
            <a:ext cx="774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Calibri (Corpo)"/>
              </a:rPr>
              <a:t>{u,s}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1056739-EC4E-429F-A481-6BE59B816182}"/>
                  </a:ext>
                </a:extLst>
              </p:cNvPr>
              <p:cNvSpPr txBox="1"/>
              <p:nvPr/>
            </p:nvSpPr>
            <p:spPr>
              <a:xfrm>
                <a:off x="8098415" y="3578990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1056739-EC4E-429F-A481-6BE59B816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415" y="3578990"/>
                <a:ext cx="100872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1B3DAE-2961-4D18-903B-004CC8F005FF}"/>
                  </a:ext>
                </a:extLst>
              </p:cNvPr>
              <p:cNvSpPr txBox="1"/>
              <p:nvPr/>
            </p:nvSpPr>
            <p:spPr>
              <a:xfrm>
                <a:off x="8321254" y="425410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71B3DAE-2961-4D18-903B-004CC8F00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254" y="4254105"/>
                <a:ext cx="1008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AFA9C27-6784-4325-8E76-326B422F483C}"/>
              </a:ext>
            </a:extLst>
          </p:cNvPr>
          <p:cNvSpPr txBox="1"/>
          <p:nvPr/>
        </p:nvSpPr>
        <p:spPr>
          <a:xfrm>
            <a:off x="6866852" y="4254105"/>
            <a:ext cx="10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1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DDE4BA2-5427-4671-82A5-07945AD6B98A}"/>
              </a:ext>
            </a:extLst>
          </p:cNvPr>
          <p:cNvSpPr txBox="1"/>
          <p:nvPr/>
        </p:nvSpPr>
        <p:spPr>
          <a:xfrm>
            <a:off x="3282447" y="3563601"/>
            <a:ext cx="774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Calibri (Corpo)"/>
              </a:rPr>
              <a:t>{f,b}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4C26C04C-A6CB-450F-AF79-BEAC75DDC3AA}"/>
                  </a:ext>
                </a:extLst>
              </p:cNvPr>
              <p:cNvSpPr txBox="1"/>
              <p:nvPr/>
            </p:nvSpPr>
            <p:spPr>
              <a:xfrm>
                <a:off x="3927659" y="4254105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1,5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4C26C04C-A6CB-450F-AF79-BEAC75DDC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659" y="4254105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6800B97-6AFC-45F6-808D-DCD369B92D9E}"/>
              </a:ext>
            </a:extLst>
          </p:cNvPr>
          <p:cNvSpPr txBox="1"/>
          <p:nvPr/>
        </p:nvSpPr>
        <p:spPr>
          <a:xfrm>
            <a:off x="2406145" y="4254105"/>
            <a:ext cx="10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1,5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E652E12-7591-4DE5-9D20-E85FA01D820A}"/>
                  </a:ext>
                </a:extLst>
              </p:cNvPr>
              <p:cNvSpPr txBox="1"/>
              <p:nvPr/>
            </p:nvSpPr>
            <p:spPr>
              <a:xfrm>
                <a:off x="2647483" y="3578990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1,5</m:t>
                      </m:r>
                    </m:oMath>
                  </m:oMathPara>
                </a14:m>
                <a:endParaRPr lang="it-IT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E652E12-7591-4DE5-9D20-E85FA01D8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483" y="3578990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e 33">
            <a:extLst>
              <a:ext uri="{FF2B5EF4-FFF2-40B4-BE49-F238E27FC236}">
                <a16:creationId xmlns:a16="http://schemas.microsoft.com/office/drawing/2014/main" id="{116019B3-6CFB-43A4-85A6-F7A1D02A725C}"/>
              </a:ext>
            </a:extLst>
          </p:cNvPr>
          <p:cNvSpPr/>
          <p:nvPr/>
        </p:nvSpPr>
        <p:spPr>
          <a:xfrm>
            <a:off x="5592146" y="1706935"/>
            <a:ext cx="751624" cy="61239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91A3697-DA31-4CDA-9537-E188360C4717}"/>
              </a:ext>
            </a:extLst>
          </p:cNvPr>
          <p:cNvSpPr txBox="1"/>
          <p:nvPr/>
        </p:nvSpPr>
        <p:spPr>
          <a:xfrm>
            <a:off x="5445478" y="1843856"/>
            <a:ext cx="1044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  <a:latin typeface="Calibri (Corpo)"/>
              </a:rPr>
              <a:t>{f,b,u,s}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A8B67B7-C5C8-4731-8A8D-E48AB4774253}"/>
                  </a:ext>
                </a:extLst>
              </p:cNvPr>
              <p:cNvSpPr txBox="1"/>
              <p:nvPr/>
            </p:nvSpPr>
            <p:spPr>
              <a:xfrm>
                <a:off x="5444084" y="1353320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it-IT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A8B67B7-C5C8-4731-8A8D-E48AB4774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84" y="1353320"/>
                <a:ext cx="1008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A289AB5-37D1-45BE-A22B-A2EBA8955A84}"/>
              </a:ext>
            </a:extLst>
          </p:cNvPr>
          <p:cNvSpPr txBox="1"/>
          <p:nvPr/>
        </p:nvSpPr>
        <p:spPr>
          <a:xfrm>
            <a:off x="3960154" y="2603701"/>
            <a:ext cx="10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0" dirty="0"/>
              <a:t>0,5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3D07FC30-ECC2-4AA6-B5E2-AE81EED5E92A}"/>
                  </a:ext>
                </a:extLst>
              </p:cNvPr>
              <p:cNvSpPr txBox="1"/>
              <p:nvPr/>
            </p:nvSpPr>
            <p:spPr>
              <a:xfrm>
                <a:off x="6704026" y="2603701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3D07FC30-ECC2-4AA6-B5E2-AE81EED5E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026" y="2603701"/>
                <a:ext cx="10087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6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/>
          <p:nvPr/>
        </p:nvCxnSpPr>
        <p:spPr>
          <a:xfrm>
            <a:off x="7069121" y="3428998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/>
          <p:nvPr/>
        </p:nvCxnSpPr>
        <p:spPr>
          <a:xfrm flipH="1">
            <a:off x="7069121" y="1530991"/>
            <a:ext cx="223147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F269F87-89B0-4F7A-AF7F-A7CA6D2C11E8}"/>
              </a:ext>
            </a:extLst>
          </p:cNvPr>
          <p:cNvCxnSpPr/>
          <p:nvPr/>
        </p:nvCxnSpPr>
        <p:spPr>
          <a:xfrm>
            <a:off x="4391635" y="3428998"/>
            <a:ext cx="267748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2860FBF-3D3C-42C8-BF0E-840BCB202A6C}"/>
              </a:ext>
            </a:extLst>
          </p:cNvPr>
          <p:cNvCxnSpPr>
            <a:cxnSpLocks/>
          </p:cNvCxnSpPr>
          <p:nvPr/>
        </p:nvCxnSpPr>
        <p:spPr>
          <a:xfrm>
            <a:off x="2403444" y="1530991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D5AE912-5453-4F45-B44F-071E6D78162B}"/>
              </a:ext>
            </a:extLst>
          </p:cNvPr>
          <p:cNvCxnSpPr>
            <a:cxnSpLocks/>
          </p:cNvCxnSpPr>
          <p:nvPr/>
        </p:nvCxnSpPr>
        <p:spPr>
          <a:xfrm flipV="1">
            <a:off x="2403444" y="3428998"/>
            <a:ext cx="1988191" cy="189800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06601E50-2EAB-4FC8-97A9-ADB7D86E0830}"/>
              </a:ext>
            </a:extLst>
          </p:cNvPr>
          <p:cNvSpPr/>
          <p:nvPr/>
        </p:nvSpPr>
        <p:spPr>
          <a:xfrm>
            <a:off x="3182750" y="226985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7B13FA14-F9F4-4049-A9A8-92E661D5C9C1}"/>
              </a:ext>
            </a:extLst>
          </p:cNvPr>
          <p:cNvSpPr/>
          <p:nvPr/>
        </p:nvSpPr>
        <p:spPr>
          <a:xfrm>
            <a:off x="2130802" y="507114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9" y="317313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9027951" y="5071141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5393D7D-7012-425E-B63C-CA1126D39C3D}"/>
              </a:ext>
            </a:extLst>
          </p:cNvPr>
          <p:cNvSpPr/>
          <p:nvPr/>
        </p:nvSpPr>
        <p:spPr>
          <a:xfrm>
            <a:off x="4118993" y="3173135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9027950" y="1275127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A01A977-090B-4CE5-BE00-2210DBD3F6C6}"/>
              </a:ext>
            </a:extLst>
          </p:cNvPr>
          <p:cNvSpPr txBox="1"/>
          <p:nvPr/>
        </p:nvSpPr>
        <p:spPr>
          <a:xfrm>
            <a:off x="1260050" y="1346325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Umano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C4514D0-749B-4B22-A723-677B23B886D3}"/>
              </a:ext>
            </a:extLst>
          </p:cNvPr>
          <p:cNvSpPr txBox="1"/>
          <p:nvPr/>
        </p:nvSpPr>
        <p:spPr>
          <a:xfrm>
            <a:off x="944581" y="5142344"/>
            <a:ext cx="1181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Scimpanzé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813D7D3-86E7-4B75-B9F5-A05F373D2AC0}"/>
              </a:ext>
            </a:extLst>
          </p:cNvPr>
          <p:cNvSpPr txBox="1"/>
          <p:nvPr/>
        </p:nvSpPr>
        <p:spPr>
          <a:xfrm>
            <a:off x="9573234" y="1346325"/>
            <a:ext cx="615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Foca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39F5EEA-D99E-4EA4-811F-FA4F4E8E8214}"/>
              </a:ext>
            </a:extLst>
          </p:cNvPr>
          <p:cNvSpPr txBox="1"/>
          <p:nvPr/>
        </p:nvSpPr>
        <p:spPr>
          <a:xfrm>
            <a:off x="9573234" y="51423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Balena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6ACCD74-E5D1-403E-BF74-9066477E7D38}"/>
              </a:ext>
            </a:extLst>
          </p:cNvPr>
          <p:cNvSpPr txBox="1"/>
          <p:nvPr/>
        </p:nvSpPr>
        <p:spPr>
          <a:xfrm>
            <a:off x="3817307" y="269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D28CBA99-543C-422F-B172-C3805AC4866E}"/>
              </a:ext>
            </a:extLst>
          </p:cNvPr>
          <p:cNvSpPr txBox="1"/>
          <p:nvPr/>
        </p:nvSpPr>
        <p:spPr>
          <a:xfrm>
            <a:off x="3397539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9AD89F2-ECD2-4DDA-81D2-DA403CE681C5}"/>
              </a:ext>
            </a:extLst>
          </p:cNvPr>
          <p:cNvSpPr txBox="1"/>
          <p:nvPr/>
        </p:nvSpPr>
        <p:spPr>
          <a:xfrm>
            <a:off x="5492849" y="3059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43EDF5-0856-4F39-8192-5232679663C3}"/>
              </a:ext>
            </a:extLst>
          </p:cNvPr>
          <p:cNvSpPr txBox="1"/>
          <p:nvPr/>
        </p:nvSpPr>
        <p:spPr>
          <a:xfrm>
            <a:off x="8034013" y="2110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70E2DCA-09CD-4E89-AD35-9768BF204014}"/>
              </a:ext>
            </a:extLst>
          </p:cNvPr>
          <p:cNvSpPr txBox="1"/>
          <p:nvPr/>
        </p:nvSpPr>
        <p:spPr>
          <a:xfrm>
            <a:off x="8034013" y="437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2A1B785B-7FE7-4BF0-80B1-A41DB56801CB}"/>
              </a:ext>
            </a:extLst>
          </p:cNvPr>
          <p:cNvSpPr/>
          <p:nvPr/>
        </p:nvSpPr>
        <p:spPr>
          <a:xfrm>
            <a:off x="2125930" y="134632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9AACAEE-B9DF-4C53-82A4-C4694FEBD077}"/>
              </a:ext>
            </a:extLst>
          </p:cNvPr>
          <p:cNvSpPr txBox="1"/>
          <p:nvPr/>
        </p:nvSpPr>
        <p:spPr>
          <a:xfrm>
            <a:off x="2881064" y="17868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277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21" y="3428998"/>
            <a:ext cx="1297497" cy="108007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9122" y="2366526"/>
            <a:ext cx="1266577" cy="106247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9" y="317313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093976" y="4253210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093976" y="2110662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043EDF5-0856-4F39-8192-5232679663C3}"/>
              </a:ext>
            </a:extLst>
          </p:cNvPr>
          <p:cNvSpPr txBox="1"/>
          <p:nvPr/>
        </p:nvSpPr>
        <p:spPr>
          <a:xfrm>
            <a:off x="7519647" y="243609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?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70E2DCA-09CD-4E89-AD35-9768BF204014}"/>
              </a:ext>
            </a:extLst>
          </p:cNvPr>
          <p:cNvSpPr txBox="1"/>
          <p:nvPr/>
        </p:nvSpPr>
        <p:spPr>
          <a:xfrm>
            <a:off x="7519647" y="388387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4625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5368950" y="1952858"/>
            <a:ext cx="1697205" cy="1351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5368950" y="3334743"/>
            <a:ext cx="1652431" cy="1344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5051411" y="166687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5051412" y="440758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23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5368950" y="1952858"/>
            <a:ext cx="1697205" cy="1351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5368950" y="3334743"/>
            <a:ext cx="1652431" cy="1344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5051411" y="166687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5051412" y="440758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67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5368950" y="1952858"/>
            <a:ext cx="1697205" cy="13517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5368950" y="3334743"/>
            <a:ext cx="1652431" cy="13446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5051411" y="166687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5051412" y="440758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5939142" y="3916250"/>
                <a:ext cx="1008724" cy="390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5772749" y="2200311"/>
                <a:ext cx="1008724" cy="390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82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493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57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8268FD8E-4824-404F-A1F5-D6DA2BBBD26C}"/>
              </a:ext>
            </a:extLst>
          </p:cNvPr>
          <p:cNvCxnSpPr>
            <a:cxnSpLocks/>
          </p:cNvCxnSpPr>
          <p:nvPr/>
        </p:nvCxnSpPr>
        <p:spPr>
          <a:xfrm flipV="1">
            <a:off x="5044261" y="3333601"/>
            <a:ext cx="2069629" cy="145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1376592-4F22-421E-90D4-70499545155C}"/>
              </a:ext>
            </a:extLst>
          </p:cNvPr>
          <p:cNvCxnSpPr>
            <a:cxnSpLocks/>
          </p:cNvCxnSpPr>
          <p:nvPr/>
        </p:nvCxnSpPr>
        <p:spPr>
          <a:xfrm>
            <a:off x="3379048" y="1966273"/>
            <a:ext cx="1697205" cy="13517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E37A84F6-B55A-4468-B75F-679898CB2FC0}"/>
              </a:ext>
            </a:extLst>
          </p:cNvPr>
          <p:cNvCxnSpPr>
            <a:cxnSpLocks/>
          </p:cNvCxnSpPr>
          <p:nvPr/>
        </p:nvCxnSpPr>
        <p:spPr>
          <a:xfrm flipV="1">
            <a:off x="3379048" y="3348158"/>
            <a:ext cx="1652431" cy="13446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77F49E93-79D8-476D-B5F7-01377E381AA1}"/>
              </a:ext>
            </a:extLst>
          </p:cNvPr>
          <p:cNvCxnSpPr>
            <a:cxnSpLocks/>
          </p:cNvCxnSpPr>
          <p:nvPr/>
        </p:nvCxnSpPr>
        <p:spPr>
          <a:xfrm>
            <a:off x="7069116" y="3320572"/>
            <a:ext cx="1700170" cy="1381886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FDA6CBB9-9AF0-4020-9652-FBEA53DB49A8}"/>
              </a:ext>
            </a:extLst>
          </p:cNvPr>
          <p:cNvCxnSpPr>
            <a:cxnSpLocks/>
          </p:cNvCxnSpPr>
          <p:nvPr/>
        </p:nvCxnSpPr>
        <p:spPr>
          <a:xfrm flipH="1">
            <a:off x="7066155" y="1938687"/>
            <a:ext cx="1703134" cy="13818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E1CD858E-A9AC-498F-B0ED-9337B0DBAC7D}"/>
              </a:ext>
            </a:extLst>
          </p:cNvPr>
          <p:cNvSpPr/>
          <p:nvPr/>
        </p:nvSpPr>
        <p:spPr>
          <a:xfrm>
            <a:off x="6796477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p</a:t>
            </a: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7F835B7-821B-4C37-9ABF-E05F9D123497}"/>
              </a:ext>
            </a:extLst>
          </p:cNvPr>
          <p:cNvSpPr/>
          <p:nvPr/>
        </p:nvSpPr>
        <p:spPr>
          <a:xfrm>
            <a:off x="8496647" y="4407584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b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5EFBF8E-3097-4D14-871D-D0818153B3B1}"/>
              </a:ext>
            </a:extLst>
          </p:cNvPr>
          <p:cNvSpPr/>
          <p:nvPr/>
        </p:nvSpPr>
        <p:spPr>
          <a:xfrm>
            <a:off x="8496647" y="1682823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/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3043EDF5-0856-4F39-8192-523267966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7382285" y="2196807"/>
                <a:ext cx="1008724" cy="391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DBFB74D1-6E3E-4A26-8043-72ACF18E20E5}"/>
              </a:ext>
            </a:extLst>
          </p:cNvPr>
          <p:cNvSpPr/>
          <p:nvPr/>
        </p:nvSpPr>
        <p:spPr>
          <a:xfrm>
            <a:off x="3061509" y="168028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u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FC5B5791-4100-46D0-8B8B-DCCDC0EC40EC}"/>
              </a:ext>
            </a:extLst>
          </p:cNvPr>
          <p:cNvSpPr/>
          <p:nvPr/>
        </p:nvSpPr>
        <p:spPr>
          <a:xfrm>
            <a:off x="3061510" y="442099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/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EC37D64-B461-4739-B615-49B84BD77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7254652" y="3919337"/>
                <a:ext cx="1008724" cy="390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/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26FB9E63-3C7F-4DFC-89B8-1BCB92421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56206">
                <a:off x="3949240" y="3940373"/>
                <a:ext cx="1008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/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06F43F6E-0131-4A91-B0C7-9E49F1C1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8727">
                <a:off x="3782847" y="2224434"/>
                <a:ext cx="100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8D5BD6A8-4A8D-4BFF-8C89-28AAD2DD2E07}"/>
              </a:ext>
            </a:extLst>
          </p:cNvPr>
          <p:cNvSpPr/>
          <p:nvPr/>
        </p:nvSpPr>
        <p:spPr>
          <a:xfrm>
            <a:off x="4688944" y="3064708"/>
            <a:ext cx="545285" cy="5117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/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EBC1935-0AEC-4487-AF17-F984F8DAA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907" y="2948705"/>
                <a:ext cx="1008724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173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252</Words>
  <Application>Microsoft Office PowerPoint</Application>
  <PresentationFormat>Widescreen</PresentationFormat>
  <Paragraphs>181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(Corpo)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Tortoli</dc:creator>
  <cp:lastModifiedBy>Matteo Tortoli</cp:lastModifiedBy>
  <cp:revision>42</cp:revision>
  <cp:lastPrinted>2019-06-21T00:40:12Z</cp:lastPrinted>
  <dcterms:created xsi:type="dcterms:W3CDTF">2019-06-11T09:57:47Z</dcterms:created>
  <dcterms:modified xsi:type="dcterms:W3CDTF">2019-06-21T00:48:07Z</dcterms:modified>
</cp:coreProperties>
</file>