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980" y="60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26/06/2019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26/06/2019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796503" y="4590468"/>
            <a:ext cx="3748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64999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06473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195777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52515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58754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58163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-9061" y="4636273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che contiene una determinata informazione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573552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85610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74838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69228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22626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0999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7185" y="1066400"/>
            <a:ext cx="91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diagramma che rappresenta le relazioni evolutive tra le varie entità biologiche, dove i nodi (o vertici) rappresentano tali entità, mentre gli archi mostrano loro relazioni tra di loro.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176249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273189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244553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274260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244207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4733897"/>
            <a:ext cx="4210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(nodi interni) con grado maggiore di 1 sono gli antenati;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(foglie) con grado 1 sono le specie attualmente esistenti;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Quindi 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4767671"/>
            <a:ext cx="44097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maggiore di 1 sono i nodi interni;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1 sono dette foglie;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 piuttosto che mostrare l’antenato comune a tutti.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191638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191638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8326" y="1155171"/>
            <a:ext cx="915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Gli algoritmi utilizzati per la costruzione degli alberi evolutivi prendono il nome di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in quanto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Distanza: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blipFill>
                <a:blip r:embed="rId8"/>
                <a:stretch>
                  <a:fillRect l="-607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41707" y="650419"/>
            <a:ext cx="998159" cy="3054102"/>
          </a:xfrm>
          <a:prstGeom prst="bentConnector3">
            <a:avLst>
              <a:gd name="adj1" fmla="val 144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endCxn id="33" idx="1"/>
          </p:cNvCxnSpPr>
          <p:nvPr/>
        </p:nvCxnSpPr>
        <p:spPr>
          <a:xfrm flipV="1">
            <a:off x="3018408" y="2298928"/>
            <a:ext cx="1546982" cy="5222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</p:cNvCxnSpPr>
          <p:nvPr/>
        </p:nvCxnSpPr>
        <p:spPr>
          <a:xfrm flipV="1">
            <a:off x="3027791" y="2638888"/>
            <a:ext cx="1548462" cy="201552"/>
          </a:xfrm>
          <a:prstGeom prst="bentConnector3">
            <a:avLst>
              <a:gd name="adj1" fmla="val 494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</p:cNvCxnSpPr>
          <p:nvPr/>
        </p:nvCxnSpPr>
        <p:spPr>
          <a:xfrm>
            <a:off x="3026733" y="2828198"/>
            <a:ext cx="1540135" cy="1538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015870" y="2821218"/>
            <a:ext cx="1527562" cy="553127"/>
          </a:xfrm>
          <a:prstGeom prst="bentConnector3">
            <a:avLst>
              <a:gd name="adj1" fmla="val 511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8326" y="1155171"/>
            <a:ext cx="9152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Gli algoritmi utilizzati per la costruzione degli alberi evolutivi prendono il nome di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in quanto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TODO COSTRUIRE MATRICE DELLE DISTANZE</a:t>
            </a:r>
          </a:p>
        </p:txBody>
      </p: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480</Words>
  <Application>Microsoft Office PowerPoint</Application>
  <PresentationFormat>Presentazione su schermo (4:3)</PresentationFormat>
  <Paragraphs>65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80</cp:revision>
  <dcterms:created xsi:type="dcterms:W3CDTF">2012-12-06T09:21:12Z</dcterms:created>
  <dcterms:modified xsi:type="dcterms:W3CDTF">2019-06-26T22:56:31Z</dcterms:modified>
</cp:coreProperties>
</file>