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59" r:id="rId6"/>
    <p:sldId id="260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90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1660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482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26/06/2019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9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45468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186942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76246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32984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39223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CAA60BB1-A647-480E-A68D-04208F1BFCD1}"/>
              </a:ext>
            </a:extLst>
          </p:cNvPr>
          <p:cNvSpPr/>
          <p:nvPr/>
        </p:nvSpPr>
        <p:spPr>
          <a:xfrm>
            <a:off x="4672111" y="5440673"/>
            <a:ext cx="825624" cy="21089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38632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368801" y="4465532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775CA3B3-4390-4CC4-A3DA-C5810744D505}"/>
              </a:ext>
            </a:extLst>
          </p:cNvPr>
          <p:cNvSpPr/>
          <p:nvPr/>
        </p:nvSpPr>
        <p:spPr>
          <a:xfrm>
            <a:off x="1447229" y="1940037"/>
            <a:ext cx="825624" cy="139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3D6B2CB3-3EFF-464B-AF91-7C2973B8DC32}"/>
              </a:ext>
            </a:extLst>
          </p:cNvPr>
          <p:cNvSpPr/>
          <p:nvPr/>
        </p:nvSpPr>
        <p:spPr>
          <a:xfrm>
            <a:off x="1447229" y="5416132"/>
            <a:ext cx="825624" cy="1399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061" y="-1463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 (animali, piante, virus e così via).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Titolo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arial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bold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24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pt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48253" y="1705113"/>
            <a:ext cx="3071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Arial"/>
                <a:cs typeface="Arial"/>
              </a:rPr>
              <a:t>Sottotitolo </a:t>
            </a:r>
            <a:r>
              <a:rPr lang="it-IT" dirty="0" err="1">
                <a:latin typeface="Arial"/>
                <a:cs typeface="Arial"/>
              </a:rPr>
              <a:t>arial</a:t>
            </a:r>
            <a:r>
              <a:rPr lang="it-IT" dirty="0">
                <a:latin typeface="Arial"/>
                <a:cs typeface="Arial"/>
              </a:rPr>
              <a:t> regular 18 </a:t>
            </a:r>
            <a:r>
              <a:rPr lang="it-IT" dirty="0" err="1">
                <a:latin typeface="Arial"/>
                <a:cs typeface="Arial"/>
              </a:rPr>
              <a:t>pt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48253" y="2650078"/>
            <a:ext cx="78190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Esempio di slide solo testo </a:t>
            </a:r>
            <a:r>
              <a:rPr lang="it-IT" sz="1400" dirty="0" err="1"/>
              <a:t>arial</a:t>
            </a:r>
            <a:r>
              <a:rPr lang="it-IT" sz="1400" dirty="0"/>
              <a:t> regular 14 </a:t>
            </a:r>
            <a:r>
              <a:rPr lang="it-IT" sz="1400" dirty="0" err="1"/>
              <a:t>pt</a:t>
            </a:r>
            <a:r>
              <a:rPr lang="it-IT" sz="1400" dirty="0"/>
              <a:t> allineamento a sinistra o giustificato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718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1160"/>
            <a:ext cx="9180512" cy="6872633"/>
          </a:xfrm>
          <a:prstGeom prst="rect">
            <a:avLst/>
          </a:prstGeom>
        </p:spPr>
      </p:pic>
      <p:pic>
        <p:nvPicPr>
          <p:cNvPr id="2" name="Immagine 1" descr="Rettorato_firenze,_scale_0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" y="1475408"/>
            <a:ext cx="7892796" cy="335861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207" y="4834022"/>
            <a:ext cx="7983516" cy="899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200" dirty="0">
                <a:latin typeface="Arial"/>
                <a:cs typeface="Arial"/>
              </a:rPr>
              <a:t>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 didascalia </a:t>
            </a:r>
            <a:r>
              <a:rPr lang="it-IT" sz="1200" dirty="0" err="1">
                <a:latin typeface="Arial"/>
                <a:cs typeface="Arial"/>
              </a:rPr>
              <a:t>arial</a:t>
            </a:r>
            <a:r>
              <a:rPr lang="it-IT" sz="1200" dirty="0">
                <a:latin typeface="Arial"/>
                <a:cs typeface="Arial"/>
              </a:rPr>
              <a:t> regular 12 </a:t>
            </a:r>
            <a:r>
              <a:rPr lang="it-IT" sz="1200" dirty="0" err="1">
                <a:latin typeface="Arial"/>
                <a:cs typeface="Arial"/>
              </a:rPr>
              <a:t>pt</a:t>
            </a:r>
            <a:r>
              <a:rPr lang="it-IT" sz="1200" dirty="0">
                <a:latin typeface="Arial"/>
                <a:cs typeface="Arial"/>
              </a:rPr>
              <a:t> allineamento a sinistra o giustificato</a:t>
            </a:r>
          </a:p>
          <a:p>
            <a:pPr algn="just"/>
            <a:r>
              <a:rPr lang="it-IT" sz="1400" dirty="0"/>
              <a:t>           </a:t>
            </a:r>
          </a:p>
          <a:p>
            <a:pPr algn="just"/>
            <a:r>
              <a:rPr lang="it-IT" sz="1400" dirty="0"/>
              <a:t>           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7508873" y="51433"/>
            <a:ext cx="1184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Titolo presentazione </a:t>
            </a:r>
          </a:p>
          <a:p>
            <a:pPr algn="r"/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bold</a:t>
            </a:r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 8 </a:t>
            </a:r>
            <a:r>
              <a:rPr lang="it-IT" sz="800" b="1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Luogo e data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arial</a:t>
            </a:r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 regular 8 </a:t>
            </a:r>
            <a:r>
              <a:rPr lang="it-IT" sz="800" dirty="0" err="1">
                <a:solidFill>
                  <a:schemeClr val="bg1"/>
                </a:solidFill>
                <a:latin typeface="Arial"/>
                <a:cs typeface="Arial"/>
              </a:rPr>
              <a:t>pt</a:t>
            </a:r>
            <a:endParaRPr lang="it-IT" sz="800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8044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410</Words>
  <Application>Microsoft Office PowerPoint</Application>
  <PresentationFormat>Presentazione su schermo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56</cp:revision>
  <dcterms:created xsi:type="dcterms:W3CDTF">2012-12-06T09:21:12Z</dcterms:created>
  <dcterms:modified xsi:type="dcterms:W3CDTF">2019-06-26T19:58:31Z</dcterms:modified>
</cp:coreProperties>
</file>