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333</Words>
  <Application>Microsoft Office PowerPoint</Application>
  <PresentationFormat>Presentazione su schermo (4:3)</PresentationFormat>
  <Paragraphs>41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24</cp:revision>
  <dcterms:created xsi:type="dcterms:W3CDTF">2012-12-06T09:21:12Z</dcterms:created>
  <dcterms:modified xsi:type="dcterms:W3CDTF">2019-06-24T06:51:35Z</dcterms:modified>
</cp:coreProperties>
</file>