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03/07/2019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tags" Target="../tags/tag19.xml"/><Relationship Id="rId7" Type="http://schemas.openxmlformats.org/officeDocument/2006/relationships/image" Target="../media/image3.emf"/><Relationship Id="rId12" Type="http://schemas.openxmlformats.org/officeDocument/2006/relationships/image" Target="../media/image4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0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2.xml"/><Relationship Id="rId16" Type="http://schemas.openxmlformats.org/officeDocument/2006/relationships/image" Target="../media/image51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6.png"/><Relationship Id="rId5" Type="http://schemas.openxmlformats.org/officeDocument/2006/relationships/tags" Target="../tags/tag25.xml"/><Relationship Id="rId15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83.png"/><Relationship Id="rId4" Type="http://schemas.openxmlformats.org/officeDocument/2006/relationships/tags" Target="../tags/tag24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85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17" Type="http://schemas.openxmlformats.org/officeDocument/2006/relationships/image" Target="../media/image59.png"/><Relationship Id="rId2" Type="http://schemas.openxmlformats.org/officeDocument/2006/relationships/tags" Target="../tags/tag28.xml"/><Relationship Id="rId16" Type="http://schemas.openxmlformats.org/officeDocument/2006/relationships/image" Target="../media/image58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56.png"/><Relationship Id="rId5" Type="http://schemas.openxmlformats.org/officeDocument/2006/relationships/tags" Target="../tags/tag31.xml"/><Relationship Id="rId15" Type="http://schemas.openxmlformats.org/officeDocument/2006/relationships/image" Target="../media/image35.png"/><Relationship Id="rId10" Type="http://schemas.openxmlformats.org/officeDocument/2006/relationships/image" Target="../media/image89.png"/><Relationship Id="rId19" Type="http://schemas.openxmlformats.org/officeDocument/2006/relationships/image" Target="../media/image60.png"/><Relationship Id="rId4" Type="http://schemas.openxmlformats.org/officeDocument/2006/relationships/tags" Target="../tags/tag30.xml"/><Relationship Id="rId9" Type="http://schemas.openxmlformats.org/officeDocument/2006/relationships/image" Target="../media/image3.emf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61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65.png"/><Relationship Id="rId3" Type="http://schemas.openxmlformats.org/officeDocument/2006/relationships/tags" Target="../tags/tag35.xml"/><Relationship Id="rId7" Type="http://schemas.openxmlformats.org/officeDocument/2006/relationships/image" Target="../media/image101.png"/><Relationship Id="rId12" Type="http://schemas.openxmlformats.org/officeDocument/2006/relationships/image" Target="../media/image6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67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3.png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8.png"/><Relationship Id="rId12" Type="http://schemas.openxmlformats.org/officeDocument/2006/relationships/image" Target="../media/image11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09.png"/><Relationship Id="rId11" Type="http://schemas.openxmlformats.org/officeDocument/2006/relationships/image" Target="../media/image73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72.png"/><Relationship Id="rId1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77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1.png"/><Relationship Id="rId2" Type="http://schemas.openxmlformats.org/officeDocument/2006/relationships/tags" Target="../tags/tag13.xml"/><Relationship Id="rId16" Type="http://schemas.openxmlformats.org/officeDocument/2006/relationships/image" Target="../media/image40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tags" Target="../tags/tag15.xml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73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Risolve il problema degli alberi basati sulla distanza solamente se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corrisponde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l="-1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6623" y="4908370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-185" y="52668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stCxn id="32" idx="2"/>
          </p:cNvCxnSpPr>
          <p:nvPr/>
        </p:nvCxnSpPr>
        <p:spPr>
          <a:xfrm>
            <a:off x="4567192" y="2957348"/>
            <a:ext cx="9431" cy="64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153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58944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17486" y="3647322"/>
            <a:ext cx="1922596" cy="39187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3712870" cy="178551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57685" y="4429320"/>
            <a:ext cx="3751596" cy="178886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891155" y="3843258"/>
            <a:ext cx="1482361" cy="5860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584052" y="3856211"/>
            <a:ext cx="1649431" cy="5731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3052" y="5524608"/>
            <a:ext cx="3897896" cy="1139772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Vertici con grado uguale ad 1  foglie.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le foglie;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51646" y="4131647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14919" y="4731441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05" y="5568179"/>
                <a:ext cx="3028950" cy="557076"/>
              </a:xfrm>
              <a:prstGeom prst="rect">
                <a:avLst/>
              </a:prstGeom>
              <a:blipFill>
                <a:blip r:embed="rId16"/>
                <a:stretch>
                  <a:fillRect l="-604" t="-1087" b="-7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A0AB2E-B63B-4749-A561-745E594EE9DC}"/>
              </a:ext>
            </a:extLst>
          </p:cNvPr>
          <p:cNvCxnSpPr>
            <a:stCxn id="42" idx="2"/>
          </p:cNvCxnSpPr>
          <p:nvPr/>
        </p:nvCxnSpPr>
        <p:spPr>
          <a:xfrm flipH="1">
            <a:off x="1400823" y="5071251"/>
            <a:ext cx="1" cy="49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90614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68459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2007382"/>
            <a:ext cx="1433727" cy="870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3241" y="2376714"/>
            <a:ext cx="0" cy="26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837827"/>
            <a:ext cx="0" cy="139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2053711" y="4733355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5630394" y="5705461"/>
            <a:ext cx="447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1535</Words>
  <Application>Microsoft Office PowerPoint</Application>
  <PresentationFormat>Presentazione su schermo (4:3)</PresentationFormat>
  <Paragraphs>206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212</cp:revision>
  <dcterms:created xsi:type="dcterms:W3CDTF">2012-12-06T09:21:12Z</dcterms:created>
  <dcterms:modified xsi:type="dcterms:W3CDTF">2019-07-03T11:16:10Z</dcterms:modified>
</cp:coreProperties>
</file>