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2" r:id="rId4"/>
    <p:sldId id="263" r:id="rId5"/>
    <p:sldId id="259" r:id="rId6"/>
    <p:sldId id="260" r:id="rId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980" y="90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26/06/2019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26/06/2019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166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82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4796503" y="4590468"/>
            <a:ext cx="3748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61" y="-1463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64999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06473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195777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52515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58754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CAA60BB1-A647-480E-A68D-04208F1BFCD1}"/>
              </a:ext>
            </a:extLst>
          </p:cNvPr>
          <p:cNvSpPr/>
          <p:nvPr/>
        </p:nvSpPr>
        <p:spPr>
          <a:xfrm>
            <a:off x="4672111" y="5635983"/>
            <a:ext cx="825624" cy="2108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58163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-9061" y="4636273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che contiene una determinata informazione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61" y="-1463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85610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775CA3B3-4390-4CC4-A3DA-C5810744D505}"/>
              </a:ext>
            </a:extLst>
          </p:cNvPr>
          <p:cNvSpPr/>
          <p:nvPr/>
        </p:nvSpPr>
        <p:spPr>
          <a:xfrm>
            <a:off x="1447229" y="1940037"/>
            <a:ext cx="825624" cy="1399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74838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69228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22626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3D6B2CB3-3EFF-464B-AF91-7C2973B8DC32}"/>
              </a:ext>
            </a:extLst>
          </p:cNvPr>
          <p:cNvSpPr/>
          <p:nvPr/>
        </p:nvSpPr>
        <p:spPr>
          <a:xfrm>
            <a:off x="1447229" y="5416132"/>
            <a:ext cx="825624" cy="1399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61" y="-1463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7185" y="1066400"/>
            <a:ext cx="912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diagramma che rappresenta le relazioni evolutive tra le varie entità biologiche, dove i nodi (o vertici) rappresentano tali entità, mentre gli archi mostrano loro relazioni tra di loro.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9061" y="1842229"/>
            <a:ext cx="9125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" y="2731897"/>
            <a:ext cx="4210763" cy="2032200"/>
          </a:xfrm>
          <a:prstGeom prst="rect">
            <a:avLst/>
          </a:prstGeom>
        </p:spPr>
      </p:pic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B3D315B6-F320-487D-9E09-282E3DDD6A94}"/>
              </a:ext>
            </a:extLst>
          </p:cNvPr>
          <p:cNvSpPr/>
          <p:nvPr/>
        </p:nvSpPr>
        <p:spPr>
          <a:xfrm rot="8445387">
            <a:off x="3388147" y="2206158"/>
            <a:ext cx="559145" cy="1753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706840" y="244553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 (o con radice)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856339" y="2742606"/>
            <a:ext cx="2573196" cy="2010782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213C04C-B1FC-4873-8386-922B94D62A55}"/>
              </a:ext>
            </a:extLst>
          </p:cNvPr>
          <p:cNvSpPr/>
          <p:nvPr/>
        </p:nvSpPr>
        <p:spPr>
          <a:xfrm rot="2406174">
            <a:off x="5196710" y="2206158"/>
            <a:ext cx="559145" cy="1753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5592061" y="2445538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 (o senza radice)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9061" y="4733897"/>
            <a:ext cx="4210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speciale, chiamato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(nodi interni) con grado maggiore di 1 sono gli antenati;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(foglie) con grado 1 sono le specie attualmente esistenti;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Quindi la radice è l’antenato comune a tutti i vertici.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4734255" y="4767671"/>
            <a:ext cx="44097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Alberi senza la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maggiore di 1 sono i nodi interni;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1 sono dette foglie;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Usati per mostrare le relazioni tra le entità piuttosto che mostrare l’antenato comune a tutti.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Titolo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arial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bold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24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pt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07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Sottotitolo </a:t>
            </a:r>
            <a:r>
              <a:rPr lang="it-IT" dirty="0" err="1">
                <a:latin typeface="Arial"/>
                <a:cs typeface="Arial"/>
              </a:rPr>
              <a:t>arial</a:t>
            </a:r>
            <a:r>
              <a:rPr lang="it-IT" dirty="0">
                <a:latin typeface="Arial"/>
                <a:cs typeface="Arial"/>
              </a:rPr>
              <a:t> regular 18 </a:t>
            </a:r>
            <a:r>
              <a:rPr lang="it-IT" dirty="0" err="1">
                <a:latin typeface="Arial"/>
                <a:cs typeface="Arial"/>
              </a:rPr>
              <a:t>pt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650078"/>
            <a:ext cx="7819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       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08873" y="5143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Titolo presentazione 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bold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8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718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pic>
        <p:nvPicPr>
          <p:cNvPr id="2" name="Immagine 1" descr="Rettorato_firenze,_scale_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475408"/>
            <a:ext cx="7892796" cy="335861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70207" y="4834022"/>
            <a:ext cx="7983516" cy="89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>
                <a:latin typeface="Arial"/>
                <a:cs typeface="Arial"/>
              </a:rPr>
              <a:t>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 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 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08873" y="5143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Titolo presentazione 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bold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8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8044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525</Words>
  <Application>Microsoft Office PowerPoint</Application>
  <PresentationFormat>Presentazione su schermo (4:3)</PresentationFormat>
  <Paragraphs>67</Paragraphs>
  <Slides>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67</cp:revision>
  <dcterms:created xsi:type="dcterms:W3CDTF">2012-12-06T09:21:12Z</dcterms:created>
  <dcterms:modified xsi:type="dcterms:W3CDTF">2019-06-26T21:12:07Z</dcterms:modified>
</cp:coreProperties>
</file>