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24/06/2019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45468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186942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76246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32984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39223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AA60BB1-A647-480E-A68D-04208F1BFCD1}"/>
              </a:ext>
            </a:extLst>
          </p:cNvPr>
          <p:cNvSpPr/>
          <p:nvPr/>
        </p:nvSpPr>
        <p:spPr>
          <a:xfrm>
            <a:off x="4672111" y="5440673"/>
            <a:ext cx="825624" cy="21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38632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04641" y="433392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38F11-CAD6-4B3E-ADDB-57E86BC7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305" y="9417"/>
            <a:ext cx="1187389" cy="265791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CA0B8-4893-4CCB-9EB0-6E07D77F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512"/>
            <a:ext cx="9144000" cy="629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quindi ne detiene tutta l’informazione genetica ed ereditaria. Possiamo considerarla una sorta di archivio delle informazioni degli esseri viventi!</a:t>
            </a:r>
          </a:p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La struttura è caratterizzata da una doppia elica di lunghezza variabile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composta da delle successioni di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quattro basi azotate: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Un esempio di una sequenza di DNA può essere la seguente: ATGTAAGACT</a:t>
            </a:r>
            <a:b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406</Words>
  <Application>Microsoft Office PowerPoint</Application>
  <PresentationFormat>Presentazione su schermo (4:3)</PresentationFormat>
  <Paragraphs>55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Presentazione standard di PowerPoint</vt:lpstr>
      <vt:lpstr>Presentazione standard di PowerPoint</vt:lpstr>
      <vt:lpstr>Slide 1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39</cp:revision>
  <dcterms:created xsi:type="dcterms:W3CDTF">2012-12-06T09:21:12Z</dcterms:created>
  <dcterms:modified xsi:type="dcterms:W3CDTF">2019-06-24T23:04:59Z</dcterms:modified>
</cp:coreProperties>
</file>