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66532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085353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332</Words>
  <Application>Microsoft Office PowerPoint</Application>
  <PresentationFormat>Presentazione su schermo 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25</cp:revision>
  <dcterms:created xsi:type="dcterms:W3CDTF">2012-12-06T09:21:12Z</dcterms:created>
  <dcterms:modified xsi:type="dcterms:W3CDTF">2019-06-24T07:29:31Z</dcterms:modified>
</cp:coreProperties>
</file>