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57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200" y="36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6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429973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75CA3B3-4390-4CC4-A3DA-C5810744D505}"/>
              </a:ext>
            </a:extLst>
          </p:cNvPr>
          <p:cNvSpPr/>
          <p:nvPr/>
        </p:nvSpPr>
        <p:spPr>
          <a:xfrm>
            <a:off x="1447229" y="1513908"/>
            <a:ext cx="825624" cy="139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322251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198207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251605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443555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3D6B2CB3-3EFF-464B-AF91-7C2973B8DC32}"/>
              </a:ext>
            </a:extLst>
          </p:cNvPr>
          <p:cNvSpPr/>
          <p:nvPr/>
        </p:nvSpPr>
        <p:spPr>
          <a:xfrm>
            <a:off x="1447229" y="4519492"/>
            <a:ext cx="825624" cy="139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432783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38F11-CAD6-4B3E-ADDB-57E86BC7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417"/>
            <a:ext cx="9144000" cy="447783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«Che cos’è la bioinformatica?»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CA0B8-4893-4CCB-9EB0-6E07D77F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512"/>
            <a:ext cx="9144000" cy="629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molti anni l’informatica è stata una scienza a sé stante, tuttavia negli ultimi decenni, grazie al progresso scientifico e tecnologico, sono nate nuove discipline chiamate genericamente 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. Queste sono</a:t>
            </a:r>
          </a:p>
          <a:p>
            <a:pPr marL="0" indent="0">
              <a:buNone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 (quali la biologia, la chimica, l’astronomia, la geologia </a:t>
            </a:r>
            <a:r>
              <a:rPr lang="it-IT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Tra tutte queste discipline, risulta di particolare importanza la 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 Ma che cosa è?</a:t>
            </a:r>
            <a:b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  <a:p>
            <a:pPr marL="0" indent="0">
              <a:buNone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Tale scienza occupa numerose aree di ricerca, quella di cui ci occupiamo in questa discussione è la filogenetica, che studia le relazioni evolutive tra le entità biologiche (dagli essere viventi fino ai virus) attraverso la costruzione di alberi evolutivi (chiamati anche alberi filogenetici).</a:t>
            </a:r>
          </a:p>
        </p:txBody>
      </p:sp>
    </p:spTree>
    <p:extLst>
      <p:ext uri="{BB962C8B-B14F-4D97-AF65-F5344CB8AC3E}">
        <p14:creationId xmlns:p14="http://schemas.microsoft.com/office/powerpoint/2010/main" val="175805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45468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186942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76246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32984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39223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CAA60BB1-A647-480E-A68D-04208F1BFCD1}"/>
              </a:ext>
            </a:extLst>
          </p:cNvPr>
          <p:cNvSpPr/>
          <p:nvPr/>
        </p:nvSpPr>
        <p:spPr>
          <a:xfrm>
            <a:off x="4672111" y="5440673"/>
            <a:ext cx="825624" cy="2108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38632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368801" y="4465532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38F11-CAD6-4B3E-ADDB-57E86BC7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8211"/>
          </a:xfrm>
        </p:spPr>
        <p:txBody>
          <a:bodyPr>
            <a:noAutofit/>
          </a:bodyPr>
          <a:lstStyle/>
          <a:p>
            <a:r>
              <a:rPr lang="it-IT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Slide «Concetti base di biologia»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CA0B8-4893-4CCB-9EB0-6E07D77F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1512"/>
            <a:ext cx="9144000" cy="629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quindi ne detiene tutta l’informazione genetica ed ereditaria. Possiamo considerarla una sorta di archivio delle informazioni degli esseri viventi!</a:t>
            </a:r>
          </a:p>
          <a:p>
            <a:pPr marL="0" indent="0">
              <a:buNone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La struttura è caratterizzata da una doppia elica di lunghezza variabile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composta da delle successioni di 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quattro basi azotate: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  <a:p>
            <a:pPr marL="0" indent="0">
              <a:buNone/>
            </a:pP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  <a:t>Un esempio di una sequenza di DNA può essere la seguente: ATGTAAGACT</a:t>
            </a:r>
            <a:br>
              <a:rPr lang="it-IT" sz="14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01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18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044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550</Words>
  <Application>Microsoft Office PowerPoint</Application>
  <PresentationFormat>Presentazione su schermo (4:3)</PresentationFormat>
  <Paragraphs>63</Paragraphs>
  <Slides>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di Office</vt:lpstr>
      <vt:lpstr>Presentazione standard di PowerPoint</vt:lpstr>
      <vt:lpstr>Presentazione standard di PowerPoint</vt:lpstr>
      <vt:lpstr>Slide «Che cos’è la bioinformatica?»</vt:lpstr>
      <vt:lpstr>Presentazione standard di PowerPoint</vt:lpstr>
      <vt:lpstr>Slide «Concetti base di biologia»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50</cp:revision>
  <dcterms:created xsi:type="dcterms:W3CDTF">2012-12-06T09:21:12Z</dcterms:created>
  <dcterms:modified xsi:type="dcterms:W3CDTF">2019-06-26T07:53:01Z</dcterms:modified>
</cp:coreProperties>
</file>