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60" y="3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05/07/2019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05/07/2019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21.xml"/><Relationship Id="rId16" Type="http://schemas.openxmlformats.org/officeDocument/2006/relationships/image" Target="../media/image53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8.png"/><Relationship Id="rId5" Type="http://schemas.openxmlformats.org/officeDocument/2006/relationships/tags" Target="../tags/tag24.xml"/><Relationship Id="rId15" Type="http://schemas.openxmlformats.org/officeDocument/2006/relationships/image" Target="../media/image52.png"/><Relationship Id="rId10" Type="http://schemas.openxmlformats.org/officeDocument/2006/relationships/image" Target="../media/image45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emf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5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4.png"/><Relationship Id="rId18" Type="http://schemas.openxmlformats.org/officeDocument/2006/relationships/image" Target="../media/image67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17" Type="http://schemas.openxmlformats.org/officeDocument/2006/relationships/image" Target="../media/image66.png"/><Relationship Id="rId2" Type="http://schemas.openxmlformats.org/officeDocument/2006/relationships/tags" Target="../tags/tag27.xml"/><Relationship Id="rId16" Type="http://schemas.openxmlformats.org/officeDocument/2006/relationships/image" Target="../media/image37.png"/><Relationship Id="rId20" Type="http://schemas.openxmlformats.org/officeDocument/2006/relationships/image" Target="../media/image68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2.png"/><Relationship Id="rId5" Type="http://schemas.openxmlformats.org/officeDocument/2006/relationships/tags" Target="../tags/tag30.xml"/><Relationship Id="rId15" Type="http://schemas.openxmlformats.org/officeDocument/2006/relationships/image" Target="../media/image45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50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80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5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00.png"/><Relationship Id="rId11" Type="http://schemas.openxmlformats.org/officeDocument/2006/relationships/image" Target="../media/image86.png"/><Relationship Id="rId5" Type="http://schemas.openxmlformats.org/officeDocument/2006/relationships/image" Target="../media/image3.emf"/><Relationship Id="rId10" Type="http://schemas.openxmlformats.org/officeDocument/2006/relationships/image" Target="../media/image8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89.png"/><Relationship Id="rId5" Type="http://schemas.openxmlformats.org/officeDocument/2006/relationships/image" Target="../media/image880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1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9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deve essere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matrice ottenuta dalla seguente formula: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8CC85AA-D08E-430C-93D5-AC913944FDD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583989" cy="488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9BD5B4D5-AD95-413E-9CA6-556B9A31D1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90"/>
            <a:ext cx="4837368" cy="52202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0476C1E-3F23-4380-9504-D02F36DD70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4804558" cy="522453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249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249796" cy="307777"/>
              </a:xfrm>
              <a:prstGeom prst="rect">
                <a:avLst/>
              </a:prstGeom>
              <a:blipFill>
                <a:blip r:embed="rId17"/>
                <a:stretch>
                  <a:fillRect l="-132" t="-1961" r="-66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l="-586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292406" y="3889438"/>
            <a:ext cx="1486346" cy="950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5"/>
            <a:ext cx="3133633" cy="11898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478738" y="2010338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318005" y="2274202"/>
            <a:ext cx="985422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183" y="298825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" y="298825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archi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4"/>
            <a:ext cx="3009677" cy="234683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307777"/>
              </a:xfrm>
              <a:prstGeom prst="rect">
                <a:avLst/>
              </a:prstGeom>
              <a:blipFill>
                <a:blip r:embed="rId11"/>
                <a:stretch>
                  <a:fillRect l="-68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78784" y="3338072"/>
            <a:ext cx="0" cy="31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7984" y="5375441"/>
            <a:ext cx="4408031" cy="1288939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740" y="2526196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8717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 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40"/>
            <a:ext cx="2517290" cy="433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1"/>
            <a:ext cx="2571733" cy="20053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7120D8-B8CD-4D65-A0C4-925724C68F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2"/>
            <a:ext cx="1450238" cy="1800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2)=O(n/2)\]&#10;&#10;&#10;\end{document}"/>
  <p:tag name="IGUANATEXSIZE" val="14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920,885"/>
  <p:tag name="LATEXADDIN" val="\documentclass{article}&#10;\usepackage{amsmath}&#10;\pagestyle{empty}&#10;\begin{document}&#10;&#10;\[\Delta_{fb}=\frac{\sum_{k=1}^{n}D(f,k)-\sum_{k=1}^{n}D(b,k)}{n-2}=\frac{10-12}{4-2}=-1\]&#10;&#10;&#10;\end{document}"/>
  <p:tag name="IGUANATEXSIZE" val="14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195"/>
  <p:tag name="LATEXADDIN" val="\documentclass{article}&#10;\usepackage{amsmath}&#10;\pagestyle{empty}&#10;\begin{document}&#10;&#10;&#10;\[edgeweight(f)=\frac{D_{fb}+\Delta_{fb}}{2}=\frac{3+(-1)}{2}=1\]&#10;&#10;\end{document}"/>
  <p:tag name="IGUANATEXSIZE" val="20"/>
  <p:tag name="IGUANATEXCURSOR" val="8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2,947"/>
  <p:tag name="LATEXADDIN" val="\documentclass{article}&#10;\usepackage{amsmath}&#10;\pagestyle{empty}&#10;\begin{document}&#10;&#10;&#10;\[edgeweight(b)=\frac{D_{fb}-\Delta_{fb}}{2}=\frac{3-(-1)}{2}=2\]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1416</Words>
  <Application>Microsoft Office PowerPoint</Application>
  <PresentationFormat>Presentazione su schermo (4:3)</PresentationFormat>
  <Paragraphs>204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252</cp:revision>
  <dcterms:created xsi:type="dcterms:W3CDTF">2012-12-06T09:21:12Z</dcterms:created>
  <dcterms:modified xsi:type="dcterms:W3CDTF">2019-07-05T14:18:51Z</dcterms:modified>
</cp:coreProperties>
</file>