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07/07/2019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3.emf"/><Relationship Id="rId10" Type="http://schemas.openxmlformats.org/officeDocument/2006/relationships/image" Target="../media/image840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88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1331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276</cp:revision>
  <dcterms:created xsi:type="dcterms:W3CDTF">2012-12-06T09:21:12Z</dcterms:created>
  <dcterms:modified xsi:type="dcterms:W3CDTF">2019-07-07T17:11:13Z</dcterms:modified>
</cp:coreProperties>
</file>