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580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6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em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12" Type="http://schemas.openxmlformats.org/officeDocument/2006/relationships/image" Target="../media/image7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7.xml"/><Relationship Id="rId16" Type="http://schemas.openxmlformats.org/officeDocument/2006/relationships/image" Target="../media/image8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5.png"/><Relationship Id="rId5" Type="http://schemas.openxmlformats.org/officeDocument/2006/relationships/tags" Target="../tags/tag30.xml"/><Relationship Id="rId15" Type="http://schemas.openxmlformats.org/officeDocument/2006/relationships/image" Target="../media/image79.png"/><Relationship Id="rId10" Type="http://schemas.openxmlformats.org/officeDocument/2006/relationships/image" Target="../media/image71.png"/><Relationship Id="rId19" Type="http://schemas.openxmlformats.org/officeDocument/2006/relationships/image" Target="../media/image83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tags" Target="../tags/tag33.xml"/><Relationship Id="rId16" Type="http://schemas.openxmlformats.org/officeDocument/2006/relationships/image" Target="../media/image9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90.png"/><Relationship Id="rId5" Type="http://schemas.openxmlformats.org/officeDocument/2006/relationships/tags" Target="../tags/tag36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tags" Target="../tags/tag35.xml"/><Relationship Id="rId9" Type="http://schemas.openxmlformats.org/officeDocument/2006/relationships/image" Target="../media/image3.emf"/><Relationship Id="rId1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tags" Target="../tags/tag39.xml"/><Relationship Id="rId16" Type="http://schemas.openxmlformats.org/officeDocument/2006/relationships/image" Target="../media/image9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90.png"/><Relationship Id="rId5" Type="http://schemas.openxmlformats.org/officeDocument/2006/relationships/tags" Target="../tags/tag42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tags" Target="../tags/tag41.xml"/><Relationship Id="rId9" Type="http://schemas.openxmlformats.org/officeDocument/2006/relationships/image" Target="../media/image3.emf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3.emf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368779"/>
            <a:ext cx="6319964" cy="345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47835"/>
            <a:ext cx="2127816" cy="3482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01947"/>
            <a:ext cx="1851723" cy="2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6037498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76439" y="4439404"/>
            <a:ext cx="0" cy="35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4790283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c’è modo che un albero si adatti ad una matrice non additiva, proprio per definizione di non additività!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5098060"/>
            <a:ext cx="0" cy="2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67192" y="5679061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1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radicato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(albero ultrametrico).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9387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53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58944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4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5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6945974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74" y="1743044"/>
                <a:ext cx="1043930" cy="317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6205925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858610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1" cy="307777"/>
              </a:xfrm>
              <a:prstGeom prst="rect">
                <a:avLst/>
              </a:prstGeom>
              <a:blipFill>
                <a:blip r:embed="rId8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Microsoft Office PowerPoint</Application>
  <PresentationFormat>Presentazione su schermo (4:3)</PresentationFormat>
  <Paragraphs>241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178</cp:revision>
  <dcterms:created xsi:type="dcterms:W3CDTF">2012-12-06T09:21:12Z</dcterms:created>
  <dcterms:modified xsi:type="dcterms:W3CDTF">2019-07-01T14:25:48Z</dcterms:modified>
</cp:coreProperties>
</file>