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7102475" cy="102330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33036-8D0A-46D1-A928-702B5F21D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984C27-9534-49F3-B722-90CB5D4D0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4824E1-397B-4303-8EC3-D2CDA542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65FD5E-D123-4BF4-9EA0-13A9EE91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4A86B5-D4F8-4B17-AD6F-1823898F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220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0ED00-60EF-4204-81EB-5F3B097D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6A0BAB-7F86-4FA0-A4BA-9C3356196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B483DA-2896-4C93-8878-3C040836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5B2853-3087-400C-96C7-CD0AEB64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252417-3E6C-4913-B129-442F9FC7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33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49AF06-4995-490E-97B7-40EAC05B9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773567-4989-4D79-BEA7-CE836124A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F65793-9A97-4E78-B033-9144B205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8607DD-5045-40F3-80CC-8459AAEC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87281E-088E-4478-9841-F80B3293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90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BDD24C-2B24-45D5-AB39-B4BEE4C8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5F7EB6-4A47-40D3-B30C-6E45CC71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9CDE9D-704D-40B3-A09F-35584F92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53C73E-49D1-4D88-BCAC-BA2D227E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01EDAC-5FBD-409A-8762-B2A89DB2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31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F5BDAD-A05D-4B15-80F0-EBB949EB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B0D192-D03A-47EB-9719-8C1BD02C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DFC690-5B2A-4003-A517-819E2912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E0D1B0-2808-469F-B066-7443446D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F16AE-BD9E-471A-A3A7-677E4C68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16600-0848-4231-B89F-DA4B65FA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69CA88-8FA3-48E1-BEF0-B30E0C61C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70F6D9-DB5E-4EF8-9A2B-E884D9C2C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1ACF6B-4C5F-4A8D-8CCA-AFEFC387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0781CB-23B2-497B-A352-2625C192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F22A66-2635-4D68-A7A5-44737E07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43D05-3127-4538-948A-29A002EE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24D401-7EC8-4594-8E7E-6CF8D745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042593-F0ED-4203-B2D8-53E846DAF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BB44D43-90B1-4B96-B6A2-56D794EE7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631D15-FDFE-4519-B857-C3C9CEC83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F458D9-E50B-49D5-8969-9A12EC61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F5D8BDA-14FE-43CA-AED4-C04884B9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CD5F11D-1675-4F37-9451-08A095E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6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B5641-6FFF-41E1-A3E0-DFE63F92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A6567C-394C-4474-99D5-BC44150D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F8D91D-2419-4A44-8AB0-0B5FA2BA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8DE8AF-FAC6-42D2-A1C7-925953E6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94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6327BA5-D6A2-45D7-B3D7-DFBD4F7B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91626EA-75AA-42B9-8178-54EAF63E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8549BF-D51B-48E1-9BDD-C61AA6BA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4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9833C6-BA24-467C-87A9-59EE57B6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8042B2-C756-4C1A-A0C8-6F5692AF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71F5C0-6AF6-4CBD-B7E1-643A4467F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5CE2BA-30D6-424D-AAB8-68E8442F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44DE07-F990-446A-8DDD-3B44073A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4F9FB6-A2F6-4F38-8F26-FD2C0CA2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48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01610-3E93-421D-A162-33A87598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F5F5C5-C27D-4BB4-A935-CF0304F4A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24A758-FBB1-43B8-A7AC-075B88778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30FAE-5E9A-44C8-A077-8D67090A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E10381-D91A-4077-B04B-787F6DD8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A15B0A-92CE-4F61-AB5C-20D45231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4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246F31-0F10-4114-8F0D-2DA63826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47E6BF-9DD7-41BC-938D-D060282C8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592E13-532E-44BD-BA3D-5C263B455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BD62-2273-467C-9F39-ACC154E35B4E}" type="datetimeFigureOut">
              <a:rPr lang="it-IT" smtClean="0"/>
              <a:t>14/06/2019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ED792-81A1-416A-A059-22F4FB43E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223D48-0429-46DA-9706-A187011A0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04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/>
          <p:nvPr/>
        </p:nvCxnSpPr>
        <p:spPr>
          <a:xfrm>
            <a:off x="7069121" y="3428998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/>
          <p:nvPr/>
        </p:nvCxnSpPr>
        <p:spPr>
          <a:xfrm flipH="1">
            <a:off x="7069121" y="1530991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F269F87-89B0-4F7A-AF7F-A7CA6D2C11E8}"/>
              </a:ext>
            </a:extLst>
          </p:cNvPr>
          <p:cNvCxnSpPr/>
          <p:nvPr/>
        </p:nvCxnSpPr>
        <p:spPr>
          <a:xfrm>
            <a:off x="4391635" y="3428998"/>
            <a:ext cx="2677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2860FBF-3D3C-42C8-BF0E-840BCB202A6C}"/>
              </a:ext>
            </a:extLst>
          </p:cNvPr>
          <p:cNvCxnSpPr>
            <a:cxnSpLocks/>
          </p:cNvCxnSpPr>
          <p:nvPr/>
        </p:nvCxnSpPr>
        <p:spPr>
          <a:xfrm>
            <a:off x="2403444" y="1530991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D5AE912-5453-4F45-B44F-071E6D78162B}"/>
              </a:ext>
            </a:extLst>
          </p:cNvPr>
          <p:cNvCxnSpPr>
            <a:cxnSpLocks/>
          </p:cNvCxnSpPr>
          <p:nvPr/>
        </p:nvCxnSpPr>
        <p:spPr>
          <a:xfrm flipV="1">
            <a:off x="2403444" y="3428998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06601E50-2EAB-4FC8-97A9-ADB7D86E0830}"/>
              </a:ext>
            </a:extLst>
          </p:cNvPr>
          <p:cNvSpPr/>
          <p:nvPr/>
        </p:nvSpPr>
        <p:spPr>
          <a:xfrm>
            <a:off x="2130802" y="127512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B13FA14-F9F4-4049-A9A8-92E661D5C9C1}"/>
              </a:ext>
            </a:extLst>
          </p:cNvPr>
          <p:cNvSpPr/>
          <p:nvPr/>
        </p:nvSpPr>
        <p:spPr>
          <a:xfrm>
            <a:off x="2130802" y="507114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9" y="317313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9027951" y="5071141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5393D7D-7012-425E-B63C-CA1126D39C3D}"/>
              </a:ext>
            </a:extLst>
          </p:cNvPr>
          <p:cNvSpPr/>
          <p:nvPr/>
        </p:nvSpPr>
        <p:spPr>
          <a:xfrm>
            <a:off x="4118993" y="317313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9027950" y="1275127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A01A977-090B-4CE5-BE00-2210DBD3F6C6}"/>
              </a:ext>
            </a:extLst>
          </p:cNvPr>
          <p:cNvSpPr txBox="1"/>
          <p:nvPr/>
        </p:nvSpPr>
        <p:spPr>
          <a:xfrm>
            <a:off x="1260050" y="134632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Umano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C4514D0-749B-4B22-A723-677B23B886D3}"/>
              </a:ext>
            </a:extLst>
          </p:cNvPr>
          <p:cNvSpPr txBox="1"/>
          <p:nvPr/>
        </p:nvSpPr>
        <p:spPr>
          <a:xfrm>
            <a:off x="944581" y="5142344"/>
            <a:ext cx="118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Scimpanzé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813D7D3-86E7-4B75-B9F5-A05F373D2AC0}"/>
              </a:ext>
            </a:extLst>
          </p:cNvPr>
          <p:cNvSpPr txBox="1"/>
          <p:nvPr/>
        </p:nvSpPr>
        <p:spPr>
          <a:xfrm>
            <a:off x="9573234" y="1346325"/>
            <a:ext cx="61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Foca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39F5EEA-D99E-4EA4-811F-FA4F4E8E8214}"/>
              </a:ext>
            </a:extLst>
          </p:cNvPr>
          <p:cNvSpPr txBox="1"/>
          <p:nvPr/>
        </p:nvSpPr>
        <p:spPr>
          <a:xfrm>
            <a:off x="9573234" y="51423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Balena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6ACCD74-E5D1-403E-BF74-9066477E7D38}"/>
              </a:ext>
            </a:extLst>
          </p:cNvPr>
          <p:cNvSpPr txBox="1"/>
          <p:nvPr/>
        </p:nvSpPr>
        <p:spPr>
          <a:xfrm>
            <a:off x="3397539" y="2110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28CBA99-543C-422F-B172-C3805AC4866E}"/>
              </a:ext>
            </a:extLst>
          </p:cNvPr>
          <p:cNvSpPr txBox="1"/>
          <p:nvPr/>
        </p:nvSpPr>
        <p:spPr>
          <a:xfrm>
            <a:off x="3397539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9AD89F2-ECD2-4DDA-81D2-DA403CE681C5}"/>
              </a:ext>
            </a:extLst>
          </p:cNvPr>
          <p:cNvSpPr txBox="1"/>
          <p:nvPr/>
        </p:nvSpPr>
        <p:spPr>
          <a:xfrm>
            <a:off x="5492849" y="3059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43EDF5-0856-4F39-8192-5232679663C3}"/>
              </a:ext>
            </a:extLst>
          </p:cNvPr>
          <p:cNvSpPr txBox="1"/>
          <p:nvPr/>
        </p:nvSpPr>
        <p:spPr>
          <a:xfrm>
            <a:off x="8034013" y="211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70E2DCA-09CD-4E89-AD35-9768BF204014}"/>
              </a:ext>
            </a:extLst>
          </p:cNvPr>
          <p:cNvSpPr txBox="1"/>
          <p:nvPr/>
        </p:nvSpPr>
        <p:spPr>
          <a:xfrm>
            <a:off x="8034013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139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207932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207932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3004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30045"/>
                <a:ext cx="1008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87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>
            <a:off x="4657725" y="3333601"/>
            <a:ext cx="24561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4456514" y="309229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6883709" y="309229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>
                <a:off x="5438392" y="2964269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392" y="2964269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702CB0B-569E-4809-8EC4-C27FCB35D279}"/>
                  </a:ext>
                </a:extLst>
              </p:cNvPr>
              <p:cNvSpPr txBox="1"/>
              <p:nvPr/>
            </p:nvSpPr>
            <p:spPr>
              <a:xfrm>
                <a:off x="2726898" y="3141271"/>
                <a:ext cx="1615723" cy="38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𝑡𝑎𝑔𝑙𝑖𝑎𝑡𝑎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702CB0B-569E-4809-8EC4-C27FCB35D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898" y="3141271"/>
                <a:ext cx="1615723" cy="384660"/>
              </a:xfrm>
              <a:prstGeom prst="rect">
                <a:avLst/>
              </a:prstGeom>
              <a:blipFill>
                <a:blip r:embed="rId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8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4247307" y="3308434"/>
            <a:ext cx="2069629" cy="145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6272162" y="3295405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6269201" y="1913520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5999523" y="3039541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7699693" y="4382417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7699693" y="1657656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6585331" y="218276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6585331" y="2182765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6457698" y="3904878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6457698" y="3904878"/>
                <a:ext cx="1008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3891990" y="3039541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4706953" y="2923538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953" y="2923538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75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207932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207932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3004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30045"/>
                <a:ext cx="1008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12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/>
          <p:nvPr/>
        </p:nvCxnSpPr>
        <p:spPr>
          <a:xfrm>
            <a:off x="7069121" y="3428998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/>
          <p:nvPr/>
        </p:nvCxnSpPr>
        <p:spPr>
          <a:xfrm flipH="1">
            <a:off x="7069121" y="1530991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F269F87-89B0-4F7A-AF7F-A7CA6D2C11E8}"/>
              </a:ext>
            </a:extLst>
          </p:cNvPr>
          <p:cNvCxnSpPr/>
          <p:nvPr/>
        </p:nvCxnSpPr>
        <p:spPr>
          <a:xfrm>
            <a:off x="4391635" y="3428998"/>
            <a:ext cx="2677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2860FBF-3D3C-42C8-BF0E-840BCB202A6C}"/>
              </a:ext>
            </a:extLst>
          </p:cNvPr>
          <p:cNvCxnSpPr>
            <a:cxnSpLocks/>
          </p:cNvCxnSpPr>
          <p:nvPr/>
        </p:nvCxnSpPr>
        <p:spPr>
          <a:xfrm>
            <a:off x="2403444" y="1530991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D5AE912-5453-4F45-B44F-071E6D78162B}"/>
              </a:ext>
            </a:extLst>
          </p:cNvPr>
          <p:cNvCxnSpPr>
            <a:cxnSpLocks/>
          </p:cNvCxnSpPr>
          <p:nvPr/>
        </p:nvCxnSpPr>
        <p:spPr>
          <a:xfrm flipV="1">
            <a:off x="2403444" y="3428998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06601E50-2EAB-4FC8-97A9-ADB7D86E0830}"/>
              </a:ext>
            </a:extLst>
          </p:cNvPr>
          <p:cNvSpPr/>
          <p:nvPr/>
        </p:nvSpPr>
        <p:spPr>
          <a:xfrm>
            <a:off x="3182750" y="226985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B13FA14-F9F4-4049-A9A8-92E661D5C9C1}"/>
              </a:ext>
            </a:extLst>
          </p:cNvPr>
          <p:cNvSpPr/>
          <p:nvPr/>
        </p:nvSpPr>
        <p:spPr>
          <a:xfrm>
            <a:off x="2130802" y="507114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9" y="317313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9027951" y="5071141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5393D7D-7012-425E-B63C-CA1126D39C3D}"/>
              </a:ext>
            </a:extLst>
          </p:cNvPr>
          <p:cNvSpPr/>
          <p:nvPr/>
        </p:nvSpPr>
        <p:spPr>
          <a:xfrm>
            <a:off x="4118993" y="317313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9027950" y="1275127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A01A977-090B-4CE5-BE00-2210DBD3F6C6}"/>
              </a:ext>
            </a:extLst>
          </p:cNvPr>
          <p:cNvSpPr txBox="1"/>
          <p:nvPr/>
        </p:nvSpPr>
        <p:spPr>
          <a:xfrm>
            <a:off x="1260050" y="134632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Umano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C4514D0-749B-4B22-A723-677B23B886D3}"/>
              </a:ext>
            </a:extLst>
          </p:cNvPr>
          <p:cNvSpPr txBox="1"/>
          <p:nvPr/>
        </p:nvSpPr>
        <p:spPr>
          <a:xfrm>
            <a:off x="944581" y="5142344"/>
            <a:ext cx="118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Scimpanzé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813D7D3-86E7-4B75-B9F5-A05F373D2AC0}"/>
              </a:ext>
            </a:extLst>
          </p:cNvPr>
          <p:cNvSpPr txBox="1"/>
          <p:nvPr/>
        </p:nvSpPr>
        <p:spPr>
          <a:xfrm>
            <a:off x="9573234" y="1346325"/>
            <a:ext cx="61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Foca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39F5EEA-D99E-4EA4-811F-FA4F4E8E8214}"/>
              </a:ext>
            </a:extLst>
          </p:cNvPr>
          <p:cNvSpPr txBox="1"/>
          <p:nvPr/>
        </p:nvSpPr>
        <p:spPr>
          <a:xfrm>
            <a:off x="9573234" y="51423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Balena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6ACCD74-E5D1-403E-BF74-9066477E7D38}"/>
              </a:ext>
            </a:extLst>
          </p:cNvPr>
          <p:cNvSpPr txBox="1"/>
          <p:nvPr/>
        </p:nvSpPr>
        <p:spPr>
          <a:xfrm>
            <a:off x="3817307" y="269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28CBA99-543C-422F-B172-C3805AC4866E}"/>
              </a:ext>
            </a:extLst>
          </p:cNvPr>
          <p:cNvSpPr txBox="1"/>
          <p:nvPr/>
        </p:nvSpPr>
        <p:spPr>
          <a:xfrm>
            <a:off x="3397539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9AD89F2-ECD2-4DDA-81D2-DA403CE681C5}"/>
              </a:ext>
            </a:extLst>
          </p:cNvPr>
          <p:cNvSpPr txBox="1"/>
          <p:nvPr/>
        </p:nvSpPr>
        <p:spPr>
          <a:xfrm>
            <a:off x="5492849" y="3059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43EDF5-0856-4F39-8192-5232679663C3}"/>
              </a:ext>
            </a:extLst>
          </p:cNvPr>
          <p:cNvSpPr txBox="1"/>
          <p:nvPr/>
        </p:nvSpPr>
        <p:spPr>
          <a:xfrm>
            <a:off x="8034013" y="211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70E2DCA-09CD-4E89-AD35-9768BF204014}"/>
              </a:ext>
            </a:extLst>
          </p:cNvPr>
          <p:cNvSpPr txBox="1"/>
          <p:nvPr/>
        </p:nvSpPr>
        <p:spPr>
          <a:xfrm>
            <a:off x="8034013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2A1B785B-7FE7-4BF0-80B1-A41DB56801CB}"/>
              </a:ext>
            </a:extLst>
          </p:cNvPr>
          <p:cNvSpPr/>
          <p:nvPr/>
        </p:nvSpPr>
        <p:spPr>
          <a:xfrm>
            <a:off x="2125930" y="134632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9AACAEE-B9DF-4C53-82A4-C4694FEBD077}"/>
              </a:ext>
            </a:extLst>
          </p:cNvPr>
          <p:cNvSpPr txBox="1"/>
          <p:nvPr/>
        </p:nvSpPr>
        <p:spPr>
          <a:xfrm>
            <a:off x="2881064" y="1786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277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21" y="3428998"/>
            <a:ext cx="1297497" cy="108007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9122" y="2366526"/>
            <a:ext cx="1266577" cy="10624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9" y="317313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093976" y="4253210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093976" y="211066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43EDF5-0856-4F39-8192-5232679663C3}"/>
              </a:ext>
            </a:extLst>
          </p:cNvPr>
          <p:cNvSpPr txBox="1"/>
          <p:nvPr/>
        </p:nvSpPr>
        <p:spPr>
          <a:xfrm>
            <a:off x="7519647" y="243609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?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70E2DCA-09CD-4E89-AD35-9768BF204014}"/>
              </a:ext>
            </a:extLst>
          </p:cNvPr>
          <p:cNvSpPr txBox="1"/>
          <p:nvPr/>
        </p:nvSpPr>
        <p:spPr>
          <a:xfrm>
            <a:off x="7519647" y="388387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625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5368950" y="1952858"/>
            <a:ext cx="1697205" cy="1351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5368950" y="3334743"/>
            <a:ext cx="1652431" cy="1344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5051411" y="166687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5051412" y="440758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23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5368950" y="1952858"/>
            <a:ext cx="1697205" cy="1351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5368950" y="3334743"/>
            <a:ext cx="1652431" cy="1344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5051411" y="166687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5051412" y="440758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67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5368950" y="1952858"/>
            <a:ext cx="1697205" cy="1351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5368950" y="3334743"/>
            <a:ext cx="1652431" cy="1344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5051411" y="166687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5051412" y="440758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82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49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57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173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164</Words>
  <Application>Microsoft Office PowerPoint</Application>
  <PresentationFormat>Widescreen</PresentationFormat>
  <Paragraphs>117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Tortoli</dc:creator>
  <cp:lastModifiedBy>Matteo Tortoli</cp:lastModifiedBy>
  <cp:revision>26</cp:revision>
  <cp:lastPrinted>2019-06-14T20:03:33Z</cp:lastPrinted>
  <dcterms:created xsi:type="dcterms:W3CDTF">2019-06-11T09:57:47Z</dcterms:created>
  <dcterms:modified xsi:type="dcterms:W3CDTF">2019-06-14T21:47:16Z</dcterms:modified>
</cp:coreProperties>
</file>