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08" y="61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tags" Target="../tags/tag19.xml"/><Relationship Id="rId7" Type="http://schemas.openxmlformats.org/officeDocument/2006/relationships/image" Target="../media/image3.emf"/><Relationship Id="rId12" Type="http://schemas.openxmlformats.org/officeDocument/2006/relationships/image" Target="../media/image4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20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2.xml"/><Relationship Id="rId16" Type="http://schemas.openxmlformats.org/officeDocument/2006/relationships/image" Target="../media/image51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46.png"/><Relationship Id="rId5" Type="http://schemas.openxmlformats.org/officeDocument/2006/relationships/tags" Target="../tags/tag25.xml"/><Relationship Id="rId15" Type="http://schemas.openxmlformats.org/officeDocument/2006/relationships/image" Target="../media/image50.png"/><Relationship Id="rId10" Type="http://schemas.openxmlformats.org/officeDocument/2006/relationships/image" Target="../media/image43.png"/><Relationship Id="rId19" Type="http://schemas.openxmlformats.org/officeDocument/2006/relationships/image" Target="../media/image83.png"/><Relationship Id="rId4" Type="http://schemas.openxmlformats.org/officeDocument/2006/relationships/tags" Target="../tags/tag24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85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7.png"/><Relationship Id="rId17" Type="http://schemas.openxmlformats.org/officeDocument/2006/relationships/image" Target="../media/image59.png"/><Relationship Id="rId2" Type="http://schemas.openxmlformats.org/officeDocument/2006/relationships/tags" Target="../tags/tag28.xml"/><Relationship Id="rId16" Type="http://schemas.openxmlformats.org/officeDocument/2006/relationships/image" Target="../media/image58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56.png"/><Relationship Id="rId5" Type="http://schemas.openxmlformats.org/officeDocument/2006/relationships/tags" Target="../tags/tag31.xml"/><Relationship Id="rId15" Type="http://schemas.openxmlformats.org/officeDocument/2006/relationships/image" Target="../media/image35.png"/><Relationship Id="rId10" Type="http://schemas.openxmlformats.org/officeDocument/2006/relationships/image" Target="../media/image89.png"/><Relationship Id="rId19" Type="http://schemas.openxmlformats.org/officeDocument/2006/relationships/image" Target="../media/image60.png"/><Relationship Id="rId4" Type="http://schemas.openxmlformats.org/officeDocument/2006/relationships/tags" Target="../tags/tag30.xml"/><Relationship Id="rId9" Type="http://schemas.openxmlformats.org/officeDocument/2006/relationships/image" Target="../media/image3.emf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61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65.png"/><Relationship Id="rId3" Type="http://schemas.openxmlformats.org/officeDocument/2006/relationships/tags" Target="../tags/tag35.xml"/><Relationship Id="rId7" Type="http://schemas.openxmlformats.org/officeDocument/2006/relationships/image" Target="../media/image101.png"/><Relationship Id="rId12" Type="http://schemas.openxmlformats.org/officeDocument/2006/relationships/image" Target="../media/image64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.emf"/><Relationship Id="rId11" Type="http://schemas.openxmlformats.org/officeDocument/2006/relationships/image" Target="../media/image105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67.png"/><Relationship Id="rId10" Type="http://schemas.openxmlformats.org/officeDocument/2006/relationships/image" Target="../media/image10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8.png"/><Relationship Id="rId12" Type="http://schemas.openxmlformats.org/officeDocument/2006/relationships/image" Target="../media/image11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09.png"/><Relationship Id="rId11" Type="http://schemas.openxmlformats.org/officeDocument/2006/relationships/image" Target="../media/image73.png"/><Relationship Id="rId5" Type="http://schemas.openxmlformats.org/officeDocument/2006/relationships/image" Target="../media/image3.emf"/><Relationship Id="rId10" Type="http://schemas.openxmlformats.org/officeDocument/2006/relationships/image" Target="../media/image11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72.png"/><Relationship Id="rId14" Type="http://schemas.openxmlformats.org/officeDocument/2006/relationships/image" Target="../media/image1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77.png"/><Relationship Id="rId5" Type="http://schemas.openxmlformats.org/officeDocument/2006/relationships/image" Target="../media/image11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5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tags" Target="../tags/tag13.xml"/><Relationship Id="rId16" Type="http://schemas.openxmlformats.org/officeDocument/2006/relationships/image" Target="../media/image40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tags" Target="../tags/tag15.xml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973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Risolve il problema degli alberi basati sulla distanza solamente se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corrisponde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l="-1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76623" y="4908370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-185" y="52668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stCxn id="32" idx="2"/>
          </p:cNvCxnSpPr>
          <p:nvPr/>
        </p:nvCxnSpPr>
        <p:spPr>
          <a:xfrm>
            <a:off x="4567192" y="2957348"/>
            <a:ext cx="9431" cy="643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401329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rot="16200000" flipH="1">
            <a:off x="3241767" y="2665792"/>
            <a:ext cx="371506" cy="2283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83529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radicato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ultrametrico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Ogni vertice ha associato un numero non negativo  età del vertice;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Peso degli archi  differenza tra le età dei nodi;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blipFill>
                <a:blip r:embed="rId4"/>
                <a:stretch>
                  <a:fillRect l="-200" t="-380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361303" y="3640610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cluster, uno per  ogni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blipFill>
                <a:blip r:embed="rId6"/>
                <a:stretch>
                  <a:fillRect l="-169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922535" y="4678088"/>
            <a:ext cx="608053" cy="564115"/>
          </a:xfrm>
          <a:prstGeom prst="bentConnector3">
            <a:avLst>
              <a:gd name="adj1" fmla="val 354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è dato dall’unione di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blipFill>
                <a:blip r:embed="rId7"/>
                <a:stretch>
                  <a:fillRect l="-10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blipFill>
                <a:blip r:embed="rId8"/>
                <a:stretch>
                  <a:fillRect l="-214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3598658" y="1563277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6347969" y="1901646"/>
            <a:ext cx="7400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2752077" y="1901647"/>
            <a:ext cx="740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blipFill>
                <a:blip r:embed="rId11"/>
                <a:stretch>
                  <a:fillRect l="-68" b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478783" y="3432200"/>
            <a:ext cx="1" cy="22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4559" y="5472856"/>
            <a:ext cx="4074882" cy="119152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5113299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la distanza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gli altri elementi presenti in D usando la formula dello step 2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blipFill>
                <a:blip r:embed="rId6"/>
                <a:stretch>
                  <a:fillRect l="-67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1939107"/>
            <a:ext cx="2076388" cy="3295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7" y="2546409"/>
            <a:ext cx="2041440" cy="3298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193910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323547" y="2326731"/>
            <a:ext cx="887767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19061" y="2326731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contiene tutte le specie ed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blipFill>
                <a:blip r:embed="rId12"/>
                <a:stretch>
                  <a:fillRect l="-33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1383" y="4402952"/>
            <a:ext cx="3910062" cy="2287197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69FB28F1-A257-44F0-A809-D4D17B142241}"/>
              </a:ext>
            </a:extLst>
          </p:cNvPr>
          <p:cNvSpPr/>
          <p:nvPr/>
        </p:nvSpPr>
        <p:spPr>
          <a:xfrm>
            <a:off x="76203" y="547551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/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blipFill>
                <a:blip r:embed="rId14"/>
                <a:stretch>
                  <a:fillRect l="-135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23663A61-5271-414D-9E59-5C46044CF962}"/>
              </a:ext>
            </a:extLst>
          </p:cNvPr>
          <p:cNvSpPr/>
          <p:nvPr/>
        </p:nvSpPr>
        <p:spPr>
          <a:xfrm>
            <a:off x="2122327" y="5475510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iterazioni vengono fatte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presentazione è terminata!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95860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37334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26638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83376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790498" y="495376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80553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9062" y="1093155"/>
            <a:ext cx="9125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entità biologiche, dove i nodi (o vertici) rappresentano tali entità, mentre gli archi mostrano loro relazioni.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Vertici con grado uguale ad 1  foglie.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235685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5328257"/>
            <a:ext cx="421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5362031"/>
            <a:ext cx="4409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251074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8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102730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62660" y="2638889"/>
            <a:ext cx="1113593" cy="18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2660" y="2828199"/>
            <a:ext cx="1104208" cy="15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72447" cy="546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 dimensione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987170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69693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396894"/>
            <a:ext cx="2692" cy="272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rappresenta la distanza tra le foglie;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 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346168" y="2831518"/>
            <a:ext cx="908709" cy="519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51646" y="4131647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4919" y="4731441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-23705" y="5568179"/>
                <a:ext cx="3028950" cy="55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05" y="5568179"/>
                <a:ext cx="3028950" cy="557076"/>
              </a:xfrm>
              <a:prstGeom prst="rect">
                <a:avLst/>
              </a:prstGeom>
              <a:blipFill>
                <a:blip r:embed="rId16"/>
                <a:stretch>
                  <a:fillRect l="-604" t="-1087" b="-7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5A4A76E-3EF0-47C9-B6C9-02CCC4C5B6A7}"/>
              </a:ext>
            </a:extLst>
          </p:cNvPr>
          <p:cNvCxnSpPr>
            <a:stCxn id="43" idx="2"/>
          </p:cNvCxnSpPr>
          <p:nvPr/>
        </p:nvCxnSpPr>
        <p:spPr>
          <a:xfrm>
            <a:off x="1472288" y="4125629"/>
            <a:ext cx="0" cy="48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4A0AB2E-B63B-4749-A561-745E594EE9DC}"/>
              </a:ext>
            </a:extLst>
          </p:cNvPr>
          <p:cNvCxnSpPr>
            <a:stCxn id="42" idx="2"/>
          </p:cNvCxnSpPr>
          <p:nvPr/>
        </p:nvCxnSpPr>
        <p:spPr>
          <a:xfrm flipH="1">
            <a:off x="1400823" y="5071251"/>
            <a:ext cx="1" cy="49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54941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1747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90614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68459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68459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2007382"/>
            <a:ext cx="1433727" cy="870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623241" y="2376714"/>
            <a:ext cx="0" cy="26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837827"/>
            <a:ext cx="0" cy="1390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2053711" y="4733355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5630394" y="5705461"/>
            <a:ext cx="447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1535</Words>
  <Application>Microsoft Office PowerPoint</Application>
  <PresentationFormat>Presentazione su schermo (4:3)</PresentationFormat>
  <Paragraphs>206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213</cp:revision>
  <dcterms:created xsi:type="dcterms:W3CDTF">2012-12-06T09:21:12Z</dcterms:created>
  <dcterms:modified xsi:type="dcterms:W3CDTF">2019-07-03T17:27:20Z</dcterms:modified>
</cp:coreProperties>
</file>