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102475" cy="102330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3036-8D0A-46D1-A928-702B5F21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84C27-9534-49F3-B722-90CB5D4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824E1-397B-4303-8EC3-D2CDA54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5FD5E-D123-4BF4-9EA0-13A9EE91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A86B5-D4F8-4B17-AD6F-182389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2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0ED00-60EF-4204-81EB-5F3B097D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6A0BAB-7F86-4FA0-A4BA-9C335619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B483DA-2896-4C93-8878-3C040836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B2853-3087-400C-96C7-CD0AEB6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52417-3E6C-4913-B129-442F9FC7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3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49AF06-4995-490E-97B7-40EAC05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73567-4989-4D79-BEA7-CE836124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65793-9A97-4E78-B033-9144B20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607DD-5045-40F3-80CC-8459AAE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87281E-088E-4478-9841-F80B329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9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DD24C-2B24-45D5-AB39-B4BEE4C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F7EB6-4A47-40D3-B30C-6E45CC71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CDE9D-704D-40B3-A09F-35584F9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3C73E-49D1-4D88-BCAC-BA2D227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1EDAC-5FBD-409A-8762-B2A89DB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3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5BDAD-A05D-4B15-80F0-EBB949EB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0D192-D03A-47EB-9719-8C1BD02C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FC690-5B2A-4003-A517-819E291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E0D1B0-2808-469F-B066-7443446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F16AE-BD9E-471A-A3A7-677E4C6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16600-0848-4231-B89F-DA4B65F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69CA88-8FA3-48E1-BEF0-B30E0C61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70F6D9-DB5E-4EF8-9A2B-E884D9C2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ACF6B-4C5F-4A8D-8CCA-AFEFC38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781CB-23B2-497B-A352-2625C19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22A66-2635-4D68-A7A5-44737E0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43D05-3127-4538-948A-29A002EE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24D401-7EC8-4594-8E7E-6CF8D745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42593-F0ED-4203-B2D8-53E846DA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B44D43-90B1-4B96-B6A2-56D794EE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631D15-FDFE-4519-B857-C3C9CEC8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F458D9-E50B-49D5-8969-9A12EC6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5D8BDA-14FE-43CA-AED4-C04884B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5F11D-1675-4F37-9451-08A095E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6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B5641-6FFF-41E1-A3E0-DFE63F9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A6567C-394C-4474-99D5-BC4415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F8D91D-2419-4A44-8AB0-0B5FA2B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DE8AF-FAC6-42D2-A1C7-925953E6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327BA5-D6A2-45D7-B3D7-DFBD4F7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1626EA-75AA-42B9-8178-54EAF63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8549BF-D51B-48E1-9BDD-C61AA6BA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833C6-BA24-467C-87A9-59EE57B6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8042B2-C756-4C1A-A0C8-6F5692A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71F5C0-6AF6-4CBD-B7E1-643A446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5CE2BA-30D6-424D-AAB8-68E8442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4DE07-F990-446A-8DDD-3B44073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F9FB6-A2F6-4F38-8F26-FD2C0CA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1610-3E93-421D-A162-33A87598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5F5C5-C27D-4BB4-A935-CF0304F4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4A758-FBB1-43B8-A7AC-075B8877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30FAE-5E9A-44C8-A077-8D67090A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10381-D91A-4077-B04B-787F6DD8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A15B0A-92CE-4F61-AB5C-20D4523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246F31-0F10-4114-8F0D-2DA63826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47E6BF-9DD7-41BC-938D-D060282C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592E13-532E-44BD-BA3D-5C263B45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BD62-2273-467C-9F39-ACC154E35B4E}" type="datetimeFigureOut">
              <a:rPr lang="it-IT" smtClean="0"/>
              <a:t>11/06/2019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ED792-81A1-416A-A059-22F4FB43E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23D48-0429-46DA-9706-A187011A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0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2130802" y="127512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397539" y="211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139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3182750" y="226985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817307" y="269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A1B785B-7FE7-4BF0-80B1-A41DB56801CB}"/>
              </a:ext>
            </a:extLst>
          </p:cNvPr>
          <p:cNvSpPr/>
          <p:nvPr/>
        </p:nvSpPr>
        <p:spPr>
          <a:xfrm>
            <a:off x="2125930" y="134632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AACAEE-B9DF-4C53-82A4-C4694FEBD077}"/>
              </a:ext>
            </a:extLst>
          </p:cNvPr>
          <p:cNvSpPr txBox="1"/>
          <p:nvPr/>
        </p:nvSpPr>
        <p:spPr>
          <a:xfrm>
            <a:off x="2881064" y="17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776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Tortoli</dc:creator>
  <cp:lastModifiedBy>Matteo Tortoli</cp:lastModifiedBy>
  <cp:revision>7</cp:revision>
  <cp:lastPrinted>2019-06-11T13:59:25Z</cp:lastPrinted>
  <dcterms:created xsi:type="dcterms:W3CDTF">2019-06-11T09:57:47Z</dcterms:created>
  <dcterms:modified xsi:type="dcterms:W3CDTF">2019-06-11T14:00:22Z</dcterms:modified>
</cp:coreProperties>
</file>