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460" y="-2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28/06/2019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28/06/2019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37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28/06/2019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emf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2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31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38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tags" Target="../tags/tag13.xml"/><Relationship Id="rId16" Type="http://schemas.openxmlformats.org/officeDocument/2006/relationships/image" Target="../media/image41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6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deve corrispondere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/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Possibile soluzione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Invece di cercare le foglie vicine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aggiungerle all’albero una alla volta.</a:t>
                </a:r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B5F6E44-8C16-4EFA-A1CA-072372EDC3C8}"/>
              </a:ext>
            </a:extLst>
          </p:cNvPr>
          <p:cNvCxnSpPr/>
          <p:nvPr/>
        </p:nvCxnSpPr>
        <p:spPr>
          <a:xfrm>
            <a:off x="4571907" y="1795826"/>
            <a:ext cx="0" cy="22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F37E88-5AF1-4FBD-B36B-6E837A119FB5}"/>
              </a:ext>
            </a:extLst>
          </p:cNvPr>
          <p:cNvSpPr txBox="1"/>
          <p:nvPr/>
        </p:nvSpPr>
        <p:spPr>
          <a:xfrm>
            <a:off x="-1" y="25597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Nuovo problema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Calcolare il peso degli archi che collegano le foglie con i rispettivi genitori (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arti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AF063F1-D1D3-4A2C-977D-499394212AE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67376" y="2332540"/>
            <a:ext cx="0" cy="22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EDAB93-891C-4E81-9C8A-6F0DA421FC6B}"/>
              </a:ext>
            </a:extLst>
          </p:cNvPr>
          <p:cNvSpPr txBox="1"/>
          <p:nvPr/>
        </p:nvSpPr>
        <p:spPr>
          <a:xfrm>
            <a:off x="-1" y="3254503"/>
            <a:ext cx="2959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Teorema del peso degli arti: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/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il peso dell’arto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Data una matrice delle distanze additiva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una foglia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uguale al valore minimo di			      tra tutte le foglie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blipFill>
                <a:blip r:embed="rId7"/>
                <a:stretch>
                  <a:fillRect l="-200" t="-2353" r="-668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5FA29C9E-E156-4A77-BD62-06B38441F9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28850" y="3846680"/>
            <a:ext cx="1312462" cy="29477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F49FD56-3C32-4A32-B301-841F3A9B6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5081" y="5030439"/>
            <a:ext cx="3294750" cy="1484759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FE0464B-922D-4792-B745-8246266338F9}"/>
              </a:ext>
            </a:extLst>
          </p:cNvPr>
          <p:cNvCxnSpPr>
            <a:cxnSpLocks/>
          </p:cNvCxnSpPr>
          <p:nvPr/>
        </p:nvCxnSpPr>
        <p:spPr>
          <a:xfrm>
            <a:off x="4561026" y="2853240"/>
            <a:ext cx="0" cy="455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F833B61-5666-402F-BC99-3BBAAE47915F}"/>
              </a:ext>
            </a:extLst>
          </p:cNvPr>
          <p:cNvSpPr txBox="1"/>
          <p:nvPr/>
        </p:nvSpPr>
        <p:spPr>
          <a:xfrm>
            <a:off x="2913651" y="4433186"/>
            <a:ext cx="329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Algoritmo «albero additivo»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516BF88-7C2B-43FB-A714-F6C4BC0E399F}"/>
              </a:ext>
            </a:extLst>
          </p:cNvPr>
          <p:cNvSpPr txBox="1"/>
          <p:nvPr/>
        </p:nvSpPr>
        <p:spPr>
          <a:xfrm>
            <a:off x="550508" y="5750854"/>
            <a:ext cx="158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166782C-E65B-4897-A2C6-3DA4F7EE81AF}"/>
              </a:ext>
            </a:extLst>
          </p:cNvPr>
          <p:cNvCxnSpPr>
            <a:cxnSpLocks/>
          </p:cNvCxnSpPr>
          <p:nvPr/>
        </p:nvCxnSpPr>
        <p:spPr>
          <a:xfrm>
            <a:off x="2133939" y="5878046"/>
            <a:ext cx="550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5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64999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06473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95777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52515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58754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58163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-9061" y="4636273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che contiene una determinata informazione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573552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0999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7185" y="1066400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varie entità biologiche, dove i nodi (o vertici) rappresentano tali entità, mentre gli archi mostrano loro relazioni tra di loro.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176249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273189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244553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274260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244207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4733897"/>
            <a:ext cx="421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(nodi interni) con grado maggiore di 1 sono gli antenati;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(foglie) con grado 1 sono le specie attualmente esistenti;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4767671"/>
            <a:ext cx="440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sono i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1 sono dette foglie;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191638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191638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0970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Distanza: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blipFill>
                <a:blip r:embed="rId8"/>
                <a:stretch>
                  <a:fillRect l="-60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41707" y="650419"/>
            <a:ext cx="998159" cy="3054102"/>
          </a:xfrm>
          <a:prstGeom prst="bentConnector3">
            <a:avLst>
              <a:gd name="adj1" fmla="val 144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endCxn id="33" idx="1"/>
          </p:cNvCxnSpPr>
          <p:nvPr/>
        </p:nvCxnSpPr>
        <p:spPr>
          <a:xfrm flipV="1">
            <a:off x="3018408" y="2298928"/>
            <a:ext cx="1546982" cy="5222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</p:cNvCxnSpPr>
          <p:nvPr/>
        </p:nvCxnSpPr>
        <p:spPr>
          <a:xfrm flipV="1">
            <a:off x="3027791" y="2638888"/>
            <a:ext cx="1548462" cy="201552"/>
          </a:xfrm>
          <a:prstGeom prst="bentConnector3">
            <a:avLst>
              <a:gd name="adj1" fmla="val 494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</p:cNvCxnSpPr>
          <p:nvPr/>
        </p:nvCxnSpPr>
        <p:spPr>
          <a:xfrm>
            <a:off x="3026733" y="2828198"/>
            <a:ext cx="1540135" cy="1538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015870" y="2821218"/>
            <a:ext cx="1527562" cy="553127"/>
          </a:xfrm>
          <a:prstGeom prst="bentConnector3">
            <a:avLst>
              <a:gd name="adj1" fmla="val 51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blipFill>
                <a:blip r:embed="rId13"/>
                <a:stretch>
                  <a:fillRect l="-20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851449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454070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181451"/>
            <a:ext cx="2692" cy="27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/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Proprietà dell’albero: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Numero non negativo su ogni arco rappresenta la distanza tra le foglie;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evolutiva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 due entità biologiche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somma del peso degli archi che  collegano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Tutti i vertici hanno grado diverso da 2 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semplice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L’albero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alla matrice D.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blipFill>
                <a:blip r:embed="rId6"/>
                <a:stretch>
                  <a:fillRect l="-448" t="-299" b="-20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blipFill>
                <a:blip r:embed="rId7"/>
                <a:stretch>
                  <a:fillRect l="-396" t="-4000" r="-923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57690" y="360100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67309" y="371282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blipFill>
                <a:blip r:embed="rId9"/>
                <a:stretch>
                  <a:fillRect l="-32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63182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499220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572098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572258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587701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37743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6402163" y="3449011"/>
            <a:ext cx="2579825" cy="209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riscrivono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7469884" y="2858864"/>
            <a:ext cx="812339" cy="3679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77594" y="3615610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10680" y="5123193"/>
            <a:ext cx="1676190" cy="24838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01667" y="4308582"/>
            <a:ext cx="1971809" cy="339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577F59B-D14A-4F65-9936-5653BC580E34}"/>
              </a:ext>
            </a:extLst>
          </p:cNvPr>
          <p:cNvCxnSpPr>
            <a:stCxn id="38" idx="2"/>
            <a:endCxn id="43" idx="0"/>
          </p:cNvCxnSpPr>
          <p:nvPr/>
        </p:nvCxnSpPr>
        <p:spPr>
          <a:xfrm>
            <a:off x="5045549" y="3867532"/>
            <a:ext cx="0" cy="457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A13BAAB6-EA1A-4A27-A81D-C9116B203822}"/>
              </a:ext>
            </a:extLst>
          </p:cNvPr>
          <p:cNvCxnSpPr>
            <a:stCxn id="40" idx="0"/>
            <a:endCxn id="43" idx="2"/>
          </p:cNvCxnSpPr>
          <p:nvPr/>
        </p:nvCxnSpPr>
        <p:spPr>
          <a:xfrm flipH="1" flipV="1">
            <a:off x="5045549" y="4649709"/>
            <a:ext cx="3226" cy="47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3767EA2D-621B-4D46-8787-FF6E01E39FA1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800385" y="4487197"/>
            <a:ext cx="407069" cy="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blipFill>
                <a:blip r:embed="rId16"/>
                <a:stretch>
                  <a:fillRect l="-1240" t="-995" r="-24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7969D80-158E-46C1-A9B3-3C5EED014A3D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1480436" y="4478487"/>
            <a:ext cx="321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193219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30025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3" y="1288923"/>
            <a:ext cx="2347461" cy="194421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06737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06737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015784" y="1543896"/>
            <a:ext cx="1576369" cy="717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</p:cNvCxnSpPr>
          <p:nvPr/>
        </p:nvCxnSpPr>
        <p:spPr>
          <a:xfrm>
            <a:off x="7765883" y="1895472"/>
            <a:ext cx="0" cy="18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220607"/>
            <a:ext cx="29783" cy="119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90393" y="3924093"/>
            <a:ext cx="3576683" cy="1944211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 flipV="1">
            <a:off x="5567076" y="4896199"/>
            <a:ext cx="540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562527"/>
            <a:ext cx="2571733" cy="20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/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genitore per ogni coppia di foglie e calcolare la distanza di tutte le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foglie rispetto al genitore stesso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blipFill>
                <a:blip r:embed="rId14"/>
                <a:stretch>
                  <a:fillRect l="-303" t="-1653" r="-152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9F940E34-E853-4F26-AE59-57FE617C10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56634" y="3584946"/>
            <a:ext cx="2475766" cy="17938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073435" y="3839346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interne (genitori)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D2E1232-4512-4FA4-9977-6A66C80C82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10808" y="4573126"/>
            <a:ext cx="1450063" cy="17971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B727038-6828-4A63-ACB2-90318637F9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77657" y="5165136"/>
            <a:ext cx="4079660" cy="202698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0,532"/>
  <p:tag name="LATEXADDIN" val="\documentclass{article}&#10;\usepackage{amsmath}&#10;\pagestyle{empty}&#10;\begin{document}&#10;&#10;\[T(step 2)=O(n)+O(1) \simeq O(n)\]&#10;&#10;&#10;\end{document}"/>
  <p:tag name="IGUANATEXSIZE" val="14"/>
  <p:tag name="IGUANATEXCURSOR" val="11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3)=O(n/2)\]&#10;&#10;&#10;\end{document}"/>
  <p:tag name="IGUANATEXSIZE" val="14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866,892"/>
  <p:tag name="LATEXADDIN" val="\documentclass{article}&#10;\usepackage{amsmath}&#10;\pagestyle{empty}&#10;\begin{document}&#10;&#10;\[T(totale)=T(step 1)+T(step 2)+T(step 3) \simeq O(n^2)\]&#10;&#10;&#10;\end{document}"/>
  <p:tag name="IGUANATEXSIZE" val="14"/>
  <p:tag name="IGUANATEXCURSOR" val="13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737,9077"/>
  <p:tag name="LATEXADDIN" val="\documentclass{article}&#10;\usepackage{amsmath}&#10;\pagestyle{empty}&#10;\begin{document}&#10;&#10;&#10;$\frac{D_{j,i}+D_{j,k}-D_{i,k}}{2}$&#10;&#10;\end{document}"/>
  <p:tag name="IGUANATEXSIZE" val="14"/>
  <p:tag name="IGUANATEXCURSOR" val="11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939</Words>
  <Application>Microsoft Office PowerPoint</Application>
  <PresentationFormat>Presentazione su schermo (4:3)</PresentationFormat>
  <Paragraphs>124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119</cp:revision>
  <dcterms:created xsi:type="dcterms:W3CDTF">2012-12-06T09:21:12Z</dcterms:created>
  <dcterms:modified xsi:type="dcterms:W3CDTF">2019-06-28T14:23:57Z</dcterms:modified>
</cp:coreProperties>
</file>