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1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100" spc="-1" strike="noStrike">
                <a:solidFill>
                  <a:srgbClr val="000000"/>
                </a:solidFill>
                <a:latin typeface="Arial"/>
                <a:ea typeface="DejaVu Sans"/>
              </a:rPr>
              <a:t>Total number of categories: 74</a:t>
            </a:r>
          </a:p>
        </c:rich>
      </c:tx>
      <c:layout>
        <c:manualLayout>
          <c:xMode val="edge"/>
          <c:yMode val="edge"/>
          <c:x val="0.727833712244235"/>
          <c:y val="0.441440692064548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260920753491393"/>
          <c:y val="0.0860921643653302"/>
          <c:w val="0.691580058460539"/>
          <c:h val="0.8382132756612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Number of items sold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Pt>
            <c:idx val="7"/>
            <c:invertIfNegative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15"/>
            <c:invertIfNegative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39"/>
            <c:invertIfNegative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43"/>
            <c:invertIfNegative val="0"/>
            <c:spPr>
              <a:solidFill>
                <a:srgbClr val="004586"/>
              </a:solidFill>
              <a:ln>
                <a:noFill/>
              </a:ln>
            </c:spPr>
          </c:dPt>
          <c:dPt>
            <c:idx val="73"/>
            <c:invertIfNegative val="0"/>
            <c:spPr>
              <a:solidFill>
                <a:srgbClr val="004586"/>
              </a:solidFill>
              <a:ln>
                <a:noFill/>
              </a:ln>
            </c:spPr>
          </c:dPt>
          <c:dLbls>
            <c:numFmt formatCode="General" sourceLinked="1"/>
            <c:dLbl>
              <c:idx val="7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5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39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43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73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74"/>
                <c:pt idx="0">
                  <c:v>security_and_services</c:v>
                </c:pt>
                <c:pt idx="1">
                  <c:v>fashion_childrens_clothes</c:v>
                </c:pt>
                <c:pt idx="2">
                  <c:v>pc_gamer</c:v>
                </c:pt>
                <c:pt idx="3">
                  <c:v>cds_dvds_musicals</c:v>
                </c:pt>
                <c:pt idx="4">
                  <c:v>la_cuisine</c:v>
                </c:pt>
                <c:pt idx="5">
                  <c:v>portable_kitchen_food_processors</c:v>
                </c:pt>
                <c:pt idx="6">
                  <c:v>arts_and_craftmanship</c:v>
                </c:pt>
                <c:pt idx="7">
                  <c:v>fashion_sport</c:v>
                </c:pt>
                <c:pt idx="8">
                  <c:v>home_comfort_2</c:v>
                </c:pt>
                <c:pt idx="9">
                  <c:v>flowers</c:v>
                </c:pt>
                <c:pt idx="10">
                  <c:v>furniture_mattress_and_upholstery</c:v>
                </c:pt>
                <c:pt idx="11">
                  <c:v>music</c:v>
                </c:pt>
                <c:pt idx="12">
                  <c:v>diapers_and_hygiene</c:v>
                </c:pt>
                <c:pt idx="13">
                  <c:v>party_supplies</c:v>
                </c:pt>
                <c:pt idx="14">
                  <c:v>fashio_female_clothing</c:v>
                </c:pt>
                <c:pt idx="15">
                  <c:v>books_imported</c:v>
                </c:pt>
                <c:pt idx="16">
                  <c:v>dvds_blu_ray</c:v>
                </c:pt>
                <c:pt idx="17">
                  <c:v>cine_photo</c:v>
                </c:pt>
                <c:pt idx="18">
                  <c:v>small_appliances_home_oven_and_coffee</c:v>
                </c:pt>
                <c:pt idx="19">
                  <c:v>tablets_printing_image</c:v>
                </c:pt>
                <c:pt idx="20">
                  <c:v>costruction_tools_tools</c:v>
                </c:pt>
                <c:pt idx="21">
                  <c:v>furniture_bedroom</c:v>
                </c:pt>
                <c:pt idx="22">
                  <c:v>fashion_underwear_beach</c:v>
                </c:pt>
                <c:pt idx="23">
                  <c:v>fashion_male_clothing</c:v>
                </c:pt>
                <c:pt idx="24">
                  <c:v>christmas_supplies</c:v>
                </c:pt>
                <c:pt idx="25">
                  <c:v>construction_tools_safety</c:v>
                </c:pt>
                <c:pt idx="26">
                  <c:v>signaling_and_security</c:v>
                </c:pt>
                <c:pt idx="27">
                  <c:v>computers</c:v>
                </c:pt>
                <c:pt idx="28">
                  <c:v>art</c:v>
                </c:pt>
                <c:pt idx="29">
                  <c:v>agro_industry_and_commerce</c:v>
                </c:pt>
                <c:pt idx="30">
                  <c:v>costruction_tools_garden</c:v>
                </c:pt>
                <c:pt idx="31">
                  <c:v>home_appliances_2</c:v>
                </c:pt>
                <c:pt idx="32">
                  <c:v>fashion_shoes</c:v>
                </c:pt>
                <c:pt idx="33">
                  <c:v>fixed_telephony</c:v>
                </c:pt>
                <c:pt idx="34">
                  <c:v>books_technical</c:v>
                </c:pt>
                <c:pt idx="35">
                  <c:v>industry_commerce_and_business</c:v>
                </c:pt>
                <c:pt idx="36">
                  <c:v>food_drink</c:v>
                </c:pt>
                <c:pt idx="37">
                  <c:v>kitchen_dining_laundry_garden_furniture</c:v>
                </c:pt>
                <c:pt idx="38">
                  <c:v>air_conditioning</c:v>
                </c:pt>
                <c:pt idx="39">
                  <c:v>construction_tools_lights</c:v>
                </c:pt>
                <c:pt idx="40">
                  <c:v>market_place</c:v>
                </c:pt>
                <c:pt idx="41">
                  <c:v>audio</c:v>
                </c:pt>
                <c:pt idx="42">
                  <c:v>drinks</c:v>
                </c:pt>
                <c:pt idx="43">
                  <c:v>home_confort</c:v>
                </c:pt>
                <c:pt idx="44">
                  <c:v>furniture_living_room</c:v>
                </c:pt>
                <c:pt idx="45">
                  <c:v>food</c:v>
                </c:pt>
                <c:pt idx="46">
                  <c:v>books_general_interest</c:v>
                </c:pt>
                <c:pt idx="47">
                  <c:v>home_construction</c:v>
                </c:pt>
                <c:pt idx="48">
                  <c:v>small_appliances</c:v>
                </c:pt>
                <c:pt idx="49">
                  <c:v>musical_instruments</c:v>
                </c:pt>
                <c:pt idx="50">
                  <c:v>home_appliances</c:v>
                </c:pt>
                <c:pt idx="51">
                  <c:v>construction_tools_construction</c:v>
                </c:pt>
                <c:pt idx="52">
                  <c:v>luggage_accessories</c:v>
                </c:pt>
                <c:pt idx="53">
                  <c:v>consoles_games</c:v>
                </c:pt>
                <c:pt idx="54">
                  <c:v>others</c:v>
                </c:pt>
                <c:pt idx="55">
                  <c:v>office_furniture</c:v>
                </c:pt>
                <c:pt idx="56">
                  <c:v>pet_shop</c:v>
                </c:pt>
                <c:pt idx="57">
                  <c:v>fashion_bags_accessories</c:v>
                </c:pt>
                <c:pt idx="58">
                  <c:v>stationery</c:v>
                </c:pt>
                <c:pt idx="59">
                  <c:v>electronics</c:v>
                </c:pt>
                <c:pt idx="60">
                  <c:v>baby</c:v>
                </c:pt>
                <c:pt idx="61">
                  <c:v>perfumery</c:v>
                </c:pt>
                <c:pt idx="62">
                  <c:v>cool_stuff</c:v>
                </c:pt>
                <c:pt idx="63">
                  <c:v>toys</c:v>
                </c:pt>
                <c:pt idx="64">
                  <c:v>auto</c:v>
                </c:pt>
                <c:pt idx="65">
                  <c:v>garden_tools</c:v>
                </c:pt>
                <c:pt idx="66">
                  <c:v>telephony</c:v>
                </c:pt>
                <c:pt idx="67">
                  <c:v>watches_gifts</c:v>
                </c:pt>
                <c:pt idx="68">
                  <c:v>housewares</c:v>
                </c:pt>
                <c:pt idx="69">
                  <c:v>computers_accessories</c:v>
                </c:pt>
                <c:pt idx="70">
                  <c:v>furniture_decor</c:v>
                </c:pt>
                <c:pt idx="71">
                  <c:v>sports_leisure</c:v>
                </c:pt>
                <c:pt idx="72">
                  <c:v>health_beauty</c:v>
                </c:pt>
                <c:pt idx="73">
                  <c:v>bed_bath_table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4"/>
                <c:pt idx="0">
                  <c:v>2</c:v>
                </c:pt>
                <c:pt idx="1">
                  <c:v>8</c:v>
                </c:pt>
                <c:pt idx="2">
                  <c:v>9</c:v>
                </c:pt>
                <c:pt idx="3">
                  <c:v>14</c:v>
                </c:pt>
                <c:pt idx="4">
                  <c:v>14</c:v>
                </c:pt>
                <c:pt idx="5">
                  <c:v>15</c:v>
                </c:pt>
                <c:pt idx="6">
                  <c:v>24</c:v>
                </c:pt>
                <c:pt idx="7">
                  <c:v>30</c:v>
                </c:pt>
                <c:pt idx="8">
                  <c:v>30</c:v>
                </c:pt>
                <c:pt idx="9">
                  <c:v>33</c:v>
                </c:pt>
                <c:pt idx="10">
                  <c:v>38</c:v>
                </c:pt>
                <c:pt idx="11">
                  <c:v>38</c:v>
                </c:pt>
                <c:pt idx="12">
                  <c:v>39</c:v>
                </c:pt>
                <c:pt idx="13">
                  <c:v>43</c:v>
                </c:pt>
                <c:pt idx="14">
                  <c:v>48</c:v>
                </c:pt>
                <c:pt idx="15">
                  <c:v>60</c:v>
                </c:pt>
                <c:pt idx="16">
                  <c:v>64</c:v>
                </c:pt>
                <c:pt idx="17">
                  <c:v>72</c:v>
                </c:pt>
                <c:pt idx="18">
                  <c:v>76</c:v>
                </c:pt>
                <c:pt idx="19">
                  <c:v>83</c:v>
                </c:pt>
                <c:pt idx="20">
                  <c:v>103</c:v>
                </c:pt>
                <c:pt idx="21">
                  <c:v>109</c:v>
                </c:pt>
                <c:pt idx="22">
                  <c:v>131</c:v>
                </c:pt>
                <c:pt idx="23">
                  <c:v>132</c:v>
                </c:pt>
                <c:pt idx="24">
                  <c:v>153</c:v>
                </c:pt>
                <c:pt idx="25">
                  <c:v>194</c:v>
                </c:pt>
                <c:pt idx="26">
                  <c:v>199</c:v>
                </c:pt>
                <c:pt idx="27">
                  <c:v>203</c:v>
                </c:pt>
                <c:pt idx="28">
                  <c:v>209</c:v>
                </c:pt>
                <c:pt idx="29">
                  <c:v>212</c:v>
                </c:pt>
                <c:pt idx="30">
                  <c:v>238</c:v>
                </c:pt>
                <c:pt idx="31">
                  <c:v>238</c:v>
                </c:pt>
                <c:pt idx="32">
                  <c:v>262</c:v>
                </c:pt>
                <c:pt idx="33">
                  <c:v>264</c:v>
                </c:pt>
                <c:pt idx="34">
                  <c:v>267</c:v>
                </c:pt>
                <c:pt idx="35">
                  <c:v>268</c:v>
                </c:pt>
                <c:pt idx="36">
                  <c:v>278</c:v>
                </c:pt>
                <c:pt idx="37">
                  <c:v>281</c:v>
                </c:pt>
                <c:pt idx="38">
                  <c:v>297</c:v>
                </c:pt>
                <c:pt idx="39">
                  <c:v>304</c:v>
                </c:pt>
                <c:pt idx="40">
                  <c:v>311</c:v>
                </c:pt>
                <c:pt idx="41">
                  <c:v>364</c:v>
                </c:pt>
                <c:pt idx="42">
                  <c:v>379</c:v>
                </c:pt>
                <c:pt idx="43">
                  <c:v>434</c:v>
                </c:pt>
                <c:pt idx="44">
                  <c:v>503</c:v>
                </c:pt>
                <c:pt idx="45">
                  <c:v>510</c:v>
                </c:pt>
                <c:pt idx="46">
                  <c:v>553</c:v>
                </c:pt>
                <c:pt idx="47">
                  <c:v>604</c:v>
                </c:pt>
                <c:pt idx="48">
                  <c:v>679</c:v>
                </c:pt>
                <c:pt idx="49">
                  <c:v>680</c:v>
                </c:pt>
                <c:pt idx="50">
                  <c:v>771</c:v>
                </c:pt>
                <c:pt idx="51">
                  <c:v>929</c:v>
                </c:pt>
                <c:pt idx="52">
                  <c:v>1092</c:v>
                </c:pt>
                <c:pt idx="53">
                  <c:v>1137</c:v>
                </c:pt>
                <c:pt idx="54">
                  <c:v>1603</c:v>
                </c:pt>
                <c:pt idx="55">
                  <c:v>1691</c:v>
                </c:pt>
                <c:pt idx="56">
                  <c:v>1947</c:v>
                </c:pt>
                <c:pt idx="57">
                  <c:v>2031</c:v>
                </c:pt>
                <c:pt idx="58">
                  <c:v>2517</c:v>
                </c:pt>
                <c:pt idx="59">
                  <c:v>2767</c:v>
                </c:pt>
                <c:pt idx="60">
                  <c:v>3065</c:v>
                </c:pt>
                <c:pt idx="61">
                  <c:v>3419</c:v>
                </c:pt>
                <c:pt idx="62">
                  <c:v>3796</c:v>
                </c:pt>
                <c:pt idx="63">
                  <c:v>4117</c:v>
                </c:pt>
                <c:pt idx="64">
                  <c:v>4235</c:v>
                </c:pt>
                <c:pt idx="65">
                  <c:v>4347</c:v>
                </c:pt>
                <c:pt idx="66">
                  <c:v>4545</c:v>
                </c:pt>
                <c:pt idx="67">
                  <c:v>5991</c:v>
                </c:pt>
                <c:pt idx="68">
                  <c:v>6964</c:v>
                </c:pt>
                <c:pt idx="69">
                  <c:v>7827</c:v>
                </c:pt>
                <c:pt idx="70">
                  <c:v>8334</c:v>
                </c:pt>
                <c:pt idx="71">
                  <c:v>8641</c:v>
                </c:pt>
                <c:pt idx="72">
                  <c:v>9670</c:v>
                </c:pt>
                <c:pt idx="73">
                  <c:v>11115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Average price</c:v>
                </c:pt>
              </c:strCache>
            </c:strRef>
          </c:tx>
          <c:spPr>
            <a:noFill/>
            <a:ln w="36000">
              <a:solidFill>
                <a:srgbClr val="ff420e"/>
              </a:solidFill>
              <a:round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74"/>
                <c:pt idx="0">
                  <c:v>security_and_services</c:v>
                </c:pt>
                <c:pt idx="1">
                  <c:v>fashion_childrens_clothes</c:v>
                </c:pt>
                <c:pt idx="2">
                  <c:v>pc_gamer</c:v>
                </c:pt>
                <c:pt idx="3">
                  <c:v>cds_dvds_musicals</c:v>
                </c:pt>
                <c:pt idx="4">
                  <c:v>la_cuisine</c:v>
                </c:pt>
                <c:pt idx="5">
                  <c:v>portable_kitchen_food_processors</c:v>
                </c:pt>
                <c:pt idx="6">
                  <c:v>arts_and_craftmanship</c:v>
                </c:pt>
                <c:pt idx="7">
                  <c:v>fashion_sport</c:v>
                </c:pt>
                <c:pt idx="8">
                  <c:v>home_comfort_2</c:v>
                </c:pt>
                <c:pt idx="9">
                  <c:v>flowers</c:v>
                </c:pt>
                <c:pt idx="10">
                  <c:v>furniture_mattress_and_upholstery</c:v>
                </c:pt>
                <c:pt idx="11">
                  <c:v>music</c:v>
                </c:pt>
                <c:pt idx="12">
                  <c:v>diapers_and_hygiene</c:v>
                </c:pt>
                <c:pt idx="13">
                  <c:v>party_supplies</c:v>
                </c:pt>
                <c:pt idx="14">
                  <c:v>fashio_female_clothing</c:v>
                </c:pt>
                <c:pt idx="15">
                  <c:v>books_imported</c:v>
                </c:pt>
                <c:pt idx="16">
                  <c:v>dvds_blu_ray</c:v>
                </c:pt>
                <c:pt idx="17">
                  <c:v>cine_photo</c:v>
                </c:pt>
                <c:pt idx="18">
                  <c:v>small_appliances_home_oven_and_coffee</c:v>
                </c:pt>
                <c:pt idx="19">
                  <c:v>tablets_printing_image</c:v>
                </c:pt>
                <c:pt idx="20">
                  <c:v>costruction_tools_tools</c:v>
                </c:pt>
                <c:pt idx="21">
                  <c:v>furniture_bedroom</c:v>
                </c:pt>
                <c:pt idx="22">
                  <c:v>fashion_underwear_beach</c:v>
                </c:pt>
                <c:pt idx="23">
                  <c:v>fashion_male_clothing</c:v>
                </c:pt>
                <c:pt idx="24">
                  <c:v>christmas_supplies</c:v>
                </c:pt>
                <c:pt idx="25">
                  <c:v>construction_tools_safety</c:v>
                </c:pt>
                <c:pt idx="26">
                  <c:v>signaling_and_security</c:v>
                </c:pt>
                <c:pt idx="27">
                  <c:v>computers</c:v>
                </c:pt>
                <c:pt idx="28">
                  <c:v>art</c:v>
                </c:pt>
                <c:pt idx="29">
                  <c:v>agro_industry_and_commerce</c:v>
                </c:pt>
                <c:pt idx="30">
                  <c:v>costruction_tools_garden</c:v>
                </c:pt>
                <c:pt idx="31">
                  <c:v>home_appliances_2</c:v>
                </c:pt>
                <c:pt idx="32">
                  <c:v>fashion_shoes</c:v>
                </c:pt>
                <c:pt idx="33">
                  <c:v>fixed_telephony</c:v>
                </c:pt>
                <c:pt idx="34">
                  <c:v>books_technical</c:v>
                </c:pt>
                <c:pt idx="35">
                  <c:v>industry_commerce_and_business</c:v>
                </c:pt>
                <c:pt idx="36">
                  <c:v>food_drink</c:v>
                </c:pt>
                <c:pt idx="37">
                  <c:v>kitchen_dining_laundry_garden_furniture</c:v>
                </c:pt>
                <c:pt idx="38">
                  <c:v>air_conditioning</c:v>
                </c:pt>
                <c:pt idx="39">
                  <c:v>construction_tools_lights</c:v>
                </c:pt>
                <c:pt idx="40">
                  <c:v>market_place</c:v>
                </c:pt>
                <c:pt idx="41">
                  <c:v>audio</c:v>
                </c:pt>
                <c:pt idx="42">
                  <c:v>drinks</c:v>
                </c:pt>
                <c:pt idx="43">
                  <c:v>home_confort</c:v>
                </c:pt>
                <c:pt idx="44">
                  <c:v>furniture_living_room</c:v>
                </c:pt>
                <c:pt idx="45">
                  <c:v>food</c:v>
                </c:pt>
                <c:pt idx="46">
                  <c:v>books_general_interest</c:v>
                </c:pt>
                <c:pt idx="47">
                  <c:v>home_construction</c:v>
                </c:pt>
                <c:pt idx="48">
                  <c:v>small_appliances</c:v>
                </c:pt>
                <c:pt idx="49">
                  <c:v>musical_instruments</c:v>
                </c:pt>
                <c:pt idx="50">
                  <c:v>home_appliances</c:v>
                </c:pt>
                <c:pt idx="51">
                  <c:v>construction_tools_construction</c:v>
                </c:pt>
                <c:pt idx="52">
                  <c:v>luggage_accessories</c:v>
                </c:pt>
                <c:pt idx="53">
                  <c:v>consoles_games</c:v>
                </c:pt>
                <c:pt idx="54">
                  <c:v>others</c:v>
                </c:pt>
                <c:pt idx="55">
                  <c:v>office_furniture</c:v>
                </c:pt>
                <c:pt idx="56">
                  <c:v>pet_shop</c:v>
                </c:pt>
                <c:pt idx="57">
                  <c:v>fashion_bags_accessories</c:v>
                </c:pt>
                <c:pt idx="58">
                  <c:v>stationery</c:v>
                </c:pt>
                <c:pt idx="59">
                  <c:v>electronics</c:v>
                </c:pt>
                <c:pt idx="60">
                  <c:v>baby</c:v>
                </c:pt>
                <c:pt idx="61">
                  <c:v>perfumery</c:v>
                </c:pt>
                <c:pt idx="62">
                  <c:v>cool_stuff</c:v>
                </c:pt>
                <c:pt idx="63">
                  <c:v>toys</c:v>
                </c:pt>
                <c:pt idx="64">
                  <c:v>auto</c:v>
                </c:pt>
                <c:pt idx="65">
                  <c:v>garden_tools</c:v>
                </c:pt>
                <c:pt idx="66">
                  <c:v>telephony</c:v>
                </c:pt>
                <c:pt idx="67">
                  <c:v>watches_gifts</c:v>
                </c:pt>
                <c:pt idx="68">
                  <c:v>housewares</c:v>
                </c:pt>
                <c:pt idx="69">
                  <c:v>computers_accessories</c:v>
                </c:pt>
                <c:pt idx="70">
                  <c:v>furniture_decor</c:v>
                </c:pt>
                <c:pt idx="71">
                  <c:v>sports_leisure</c:v>
                </c:pt>
                <c:pt idx="72">
                  <c:v>health_beauty</c:v>
                </c:pt>
                <c:pt idx="73">
                  <c:v>bed_bath_table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4"/>
                <c:pt idx="0">
                  <c:v>141.64</c:v>
                </c:pt>
                <c:pt idx="1">
                  <c:v>71.23</c:v>
                </c:pt>
                <c:pt idx="2">
                  <c:v>171.77</c:v>
                </c:pt>
                <c:pt idx="3">
                  <c:v>52.14</c:v>
                </c:pt>
                <c:pt idx="4">
                  <c:v>146.78</c:v>
                </c:pt>
                <c:pt idx="5">
                  <c:v>264.57</c:v>
                </c:pt>
                <c:pt idx="6">
                  <c:v>75.58</c:v>
                </c:pt>
                <c:pt idx="7">
                  <c:v>70.65</c:v>
                </c:pt>
                <c:pt idx="8">
                  <c:v>25.34</c:v>
                </c:pt>
                <c:pt idx="9">
                  <c:v>33.64</c:v>
                </c:pt>
                <c:pt idx="10">
                  <c:v>114.95</c:v>
                </c:pt>
                <c:pt idx="11">
                  <c:v>158.8</c:v>
                </c:pt>
                <c:pt idx="12">
                  <c:v>40.19</c:v>
                </c:pt>
                <c:pt idx="13">
                  <c:v>104.31</c:v>
                </c:pt>
                <c:pt idx="14">
                  <c:v>58.41</c:v>
                </c:pt>
                <c:pt idx="15">
                  <c:v>77.33</c:v>
                </c:pt>
                <c:pt idx="16">
                  <c:v>93.74</c:v>
                </c:pt>
                <c:pt idx="17">
                  <c:v>96.3</c:v>
                </c:pt>
                <c:pt idx="18">
                  <c:v>624.29</c:v>
                </c:pt>
                <c:pt idx="19">
                  <c:v>90.7</c:v>
                </c:pt>
                <c:pt idx="20">
                  <c:v>154.41</c:v>
                </c:pt>
                <c:pt idx="21">
                  <c:v>183.75</c:v>
                </c:pt>
                <c:pt idx="22">
                  <c:v>72.84</c:v>
                </c:pt>
                <c:pt idx="23">
                  <c:v>81.8</c:v>
                </c:pt>
                <c:pt idx="24">
                  <c:v>57.52</c:v>
                </c:pt>
                <c:pt idx="25">
                  <c:v>208.99</c:v>
                </c:pt>
                <c:pt idx="26">
                  <c:v>108.09</c:v>
                </c:pt>
                <c:pt idx="27">
                  <c:v>1098.34</c:v>
                </c:pt>
                <c:pt idx="28">
                  <c:v>115.8</c:v>
                </c:pt>
                <c:pt idx="29">
                  <c:v>342.12</c:v>
                </c:pt>
                <c:pt idx="30">
                  <c:v>108.05</c:v>
                </c:pt>
                <c:pt idx="31">
                  <c:v>476.12</c:v>
                </c:pt>
                <c:pt idx="32">
                  <c:v>89.93</c:v>
                </c:pt>
                <c:pt idx="33">
                  <c:v>225.69</c:v>
                </c:pt>
                <c:pt idx="34">
                  <c:v>71.52</c:v>
                </c:pt>
                <c:pt idx="35">
                  <c:v>148.02</c:v>
                </c:pt>
                <c:pt idx="36">
                  <c:v>54.6</c:v>
                </c:pt>
                <c:pt idx="37">
                  <c:v>164.87</c:v>
                </c:pt>
                <c:pt idx="38">
                  <c:v>185.27</c:v>
                </c:pt>
                <c:pt idx="39">
                  <c:v>135.13</c:v>
                </c:pt>
                <c:pt idx="40">
                  <c:v>91.25</c:v>
                </c:pt>
                <c:pt idx="41">
                  <c:v>139.25</c:v>
                </c:pt>
                <c:pt idx="42">
                  <c:v>59.18</c:v>
                </c:pt>
                <c:pt idx="43">
                  <c:v>134.96</c:v>
                </c:pt>
                <c:pt idx="44">
                  <c:v>137.01</c:v>
                </c:pt>
                <c:pt idx="45">
                  <c:v>57.63</c:v>
                </c:pt>
                <c:pt idx="46">
                  <c:v>84.73</c:v>
                </c:pt>
                <c:pt idx="47">
                  <c:v>137.56</c:v>
                </c:pt>
                <c:pt idx="48">
                  <c:v>280.78</c:v>
                </c:pt>
                <c:pt idx="49">
                  <c:v>281.62</c:v>
                </c:pt>
                <c:pt idx="50">
                  <c:v>103.98</c:v>
                </c:pt>
                <c:pt idx="51">
                  <c:v>155.73</c:v>
                </c:pt>
                <c:pt idx="52">
                  <c:v>128.6</c:v>
                </c:pt>
                <c:pt idx="53">
                  <c:v>138.49</c:v>
                </c:pt>
                <c:pt idx="54">
                  <c:v>112</c:v>
                </c:pt>
                <c:pt idx="55">
                  <c:v>162.01</c:v>
                </c:pt>
                <c:pt idx="56">
                  <c:v>110.07</c:v>
                </c:pt>
                <c:pt idx="57">
                  <c:v>75.25</c:v>
                </c:pt>
                <c:pt idx="58">
                  <c:v>91.75</c:v>
                </c:pt>
                <c:pt idx="59">
                  <c:v>57.91</c:v>
                </c:pt>
                <c:pt idx="60">
                  <c:v>134.34</c:v>
                </c:pt>
                <c:pt idx="61">
                  <c:v>116.74</c:v>
                </c:pt>
                <c:pt idx="62">
                  <c:v>167.36</c:v>
                </c:pt>
                <c:pt idx="63">
                  <c:v>117.55</c:v>
                </c:pt>
                <c:pt idx="64">
                  <c:v>139.96</c:v>
                </c:pt>
                <c:pt idx="65">
                  <c:v>111.63</c:v>
                </c:pt>
                <c:pt idx="66">
                  <c:v>71.21</c:v>
                </c:pt>
                <c:pt idx="67">
                  <c:v>201.14</c:v>
                </c:pt>
                <c:pt idx="68">
                  <c:v>90.79</c:v>
                </c:pt>
                <c:pt idx="69">
                  <c:v>116.51</c:v>
                </c:pt>
                <c:pt idx="70">
                  <c:v>87.56</c:v>
                </c:pt>
                <c:pt idx="71">
                  <c:v>114.34</c:v>
                </c:pt>
                <c:pt idx="72">
                  <c:v>130.16</c:v>
                </c:pt>
                <c:pt idx="73">
                  <c:v>93.3</c:v>
                </c:pt>
              </c:numCache>
            </c:numRef>
          </c:val>
        </c:ser>
        <c:gapWidth val="100"/>
        <c:overlap val="0"/>
        <c:axId val="60062715"/>
        <c:axId val="48664140"/>
      </c:barChart>
      <c:catAx>
        <c:axId val="60062715"/>
        <c:scaling>
          <c:orientation val="minMax"/>
        </c:scaling>
        <c:delete val="0"/>
        <c:axPos val="b"/>
        <c:numFmt formatCode="[$-407]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8664140"/>
        <c:crosses val="autoZero"/>
        <c:auto val="1"/>
        <c:lblAlgn val="ctr"/>
        <c:lblOffset val="100"/>
      </c:catAx>
      <c:valAx>
        <c:axId val="4866414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Average price [€]</a:t>
                </a:r>
              </a:p>
            </c:rich>
          </c:tx>
          <c:layout>
            <c:manualLayout>
              <c:xMode val="edge"/>
              <c:yMode val="edge"/>
              <c:x val="0.855716141604417"/>
              <c:y val="0.84944268840459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0062715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756261925059879"/>
          <c:y val="0.286534142892789"/>
          <c:w val="0.184434881455018"/>
          <c:h val="0.0871735152220928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 of orders according to price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279661016949"/>
          <c:y val="0.152268843744067"/>
          <c:w val="0.806016949152542"/>
          <c:h val="0.59692424530093"/>
        </c:manualLayout>
      </c:layout>
      <c:bubbleChart>
        <c:varyColors val="0"/>
        <c:ser>
          <c:idx val="0"/>
          <c:order val="0"/>
          <c:tx>
            <c:strRef>
              <c:f>label 2</c:f>
              <c:strCache>
                <c:ptCount val="1"/>
                <c:pt idx="0">
                  <c:v>computers_accessories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xVal>
            <c:numRef>
              <c:f>1</c:f>
              <c:numCache>
                <c:formatCode>General</c:formatCode>
                <c:ptCount val="10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003"/>
                <c:pt idx="0">
                  <c:v>29</c:v>
                </c:pt>
                <c:pt idx="1">
                  <c:v>39.9</c:v>
                </c:pt>
                <c:pt idx="2">
                  <c:v>49.99</c:v>
                </c:pt>
                <c:pt idx="3">
                  <c:v>14.99</c:v>
                </c:pt>
                <c:pt idx="4">
                  <c:v>83.99</c:v>
                </c:pt>
                <c:pt idx="5">
                  <c:v>130</c:v>
                </c:pt>
                <c:pt idx="6">
                  <c:v>15.87</c:v>
                </c:pt>
                <c:pt idx="7">
                  <c:v>15.9</c:v>
                </c:pt>
                <c:pt idx="8">
                  <c:v>177.9</c:v>
                </c:pt>
                <c:pt idx="9">
                  <c:v>24.9</c:v>
                </c:pt>
                <c:pt idx="10">
                  <c:v>31.58</c:v>
                </c:pt>
                <c:pt idx="11">
                  <c:v>299.9</c:v>
                </c:pt>
                <c:pt idx="12">
                  <c:v>199.9</c:v>
                </c:pt>
                <c:pt idx="13">
                  <c:v>23.7</c:v>
                </c:pt>
                <c:pt idx="14">
                  <c:v>175.4</c:v>
                </c:pt>
                <c:pt idx="15">
                  <c:v>24.89</c:v>
                </c:pt>
                <c:pt idx="16">
                  <c:v>269</c:v>
                </c:pt>
                <c:pt idx="17">
                  <c:v>45.99</c:v>
                </c:pt>
                <c:pt idx="18">
                  <c:v>65.78</c:v>
                </c:pt>
                <c:pt idx="19">
                  <c:v>189</c:v>
                </c:pt>
                <c:pt idx="20">
                  <c:v>89</c:v>
                </c:pt>
                <c:pt idx="21">
                  <c:v>59.9</c:v>
                </c:pt>
                <c:pt idx="22">
                  <c:v>120.1</c:v>
                </c:pt>
                <c:pt idx="23">
                  <c:v>199.1</c:v>
                </c:pt>
                <c:pt idx="24">
                  <c:v>139.1</c:v>
                </c:pt>
                <c:pt idx="25">
                  <c:v>120</c:v>
                </c:pt>
                <c:pt idx="26">
                  <c:v>89.99</c:v>
                </c:pt>
                <c:pt idx="27">
                  <c:v>112.99</c:v>
                </c:pt>
                <c:pt idx="28">
                  <c:v>17</c:v>
                </c:pt>
                <c:pt idx="29">
                  <c:v>168.9</c:v>
                </c:pt>
                <c:pt idx="30">
                  <c:v>612.91</c:v>
                </c:pt>
                <c:pt idx="31">
                  <c:v>78.9</c:v>
                </c:pt>
                <c:pt idx="32">
                  <c:v>18</c:v>
                </c:pt>
                <c:pt idx="33">
                  <c:v>92.65</c:v>
                </c:pt>
                <c:pt idx="34">
                  <c:v>149</c:v>
                </c:pt>
                <c:pt idx="35">
                  <c:v>159</c:v>
                </c:pt>
                <c:pt idx="36">
                  <c:v>179</c:v>
                </c:pt>
                <c:pt idx="37">
                  <c:v>169</c:v>
                </c:pt>
                <c:pt idx="38">
                  <c:v>69.99</c:v>
                </c:pt>
                <c:pt idx="39">
                  <c:v>161.55</c:v>
                </c:pt>
                <c:pt idx="40">
                  <c:v>24.99</c:v>
                </c:pt>
                <c:pt idx="41">
                  <c:v>22.99</c:v>
                </c:pt>
                <c:pt idx="42">
                  <c:v>319.12</c:v>
                </c:pt>
                <c:pt idx="43">
                  <c:v>119.99</c:v>
                </c:pt>
                <c:pt idx="44">
                  <c:v>127</c:v>
                </c:pt>
                <c:pt idx="45">
                  <c:v>1360.02</c:v>
                </c:pt>
                <c:pt idx="46">
                  <c:v>29.9</c:v>
                </c:pt>
                <c:pt idx="47">
                  <c:v>44.99</c:v>
                </c:pt>
                <c:pt idx="48">
                  <c:v>105</c:v>
                </c:pt>
                <c:pt idx="49">
                  <c:v>349</c:v>
                </c:pt>
                <c:pt idx="50">
                  <c:v>3699.99</c:v>
                </c:pt>
                <c:pt idx="51">
                  <c:v>59.99</c:v>
                </c:pt>
                <c:pt idx="52">
                  <c:v>129.9</c:v>
                </c:pt>
                <c:pt idx="53">
                  <c:v>249.99</c:v>
                </c:pt>
                <c:pt idx="54">
                  <c:v>139</c:v>
                </c:pt>
                <c:pt idx="55">
                  <c:v>144</c:v>
                </c:pt>
                <c:pt idx="56">
                  <c:v>173.9</c:v>
                </c:pt>
                <c:pt idx="57">
                  <c:v>175.99</c:v>
                </c:pt>
                <c:pt idx="58">
                  <c:v>69</c:v>
                </c:pt>
                <c:pt idx="59">
                  <c:v>289</c:v>
                </c:pt>
                <c:pt idx="60">
                  <c:v>27.99</c:v>
                </c:pt>
                <c:pt idx="61">
                  <c:v>49.9</c:v>
                </c:pt>
                <c:pt idx="62">
                  <c:v>45.9</c:v>
                </c:pt>
                <c:pt idx="63">
                  <c:v>69.9</c:v>
                </c:pt>
                <c:pt idx="64">
                  <c:v>90.5</c:v>
                </c:pt>
                <c:pt idx="65">
                  <c:v>242.01</c:v>
                </c:pt>
                <c:pt idx="66">
                  <c:v>79.8</c:v>
                </c:pt>
                <c:pt idx="67">
                  <c:v>45</c:v>
                </c:pt>
                <c:pt idx="68">
                  <c:v>49.95</c:v>
                </c:pt>
                <c:pt idx="69">
                  <c:v>129</c:v>
                </c:pt>
                <c:pt idx="70">
                  <c:v>119</c:v>
                </c:pt>
                <c:pt idx="71">
                  <c:v>37</c:v>
                </c:pt>
                <c:pt idx="72">
                  <c:v>204.5</c:v>
                </c:pt>
                <c:pt idx="73">
                  <c:v>196.85</c:v>
                </c:pt>
                <c:pt idx="74">
                  <c:v>34.99</c:v>
                </c:pt>
                <c:pt idx="75">
                  <c:v>949.9</c:v>
                </c:pt>
                <c:pt idx="76">
                  <c:v>999</c:v>
                </c:pt>
                <c:pt idx="77">
                  <c:v>104.9</c:v>
                </c:pt>
                <c:pt idx="78">
                  <c:v>85.9</c:v>
                </c:pt>
                <c:pt idx="79">
                  <c:v>51.98</c:v>
                </c:pt>
                <c:pt idx="80">
                  <c:v>50</c:v>
                </c:pt>
                <c:pt idx="81">
                  <c:v>16.99</c:v>
                </c:pt>
                <c:pt idx="82">
                  <c:v>65</c:v>
                </c:pt>
                <c:pt idx="83">
                  <c:v>52</c:v>
                </c:pt>
                <c:pt idx="84">
                  <c:v>174.9</c:v>
                </c:pt>
                <c:pt idx="85">
                  <c:v>38</c:v>
                </c:pt>
                <c:pt idx="86">
                  <c:v>19.99</c:v>
                </c:pt>
                <c:pt idx="87">
                  <c:v>109</c:v>
                </c:pt>
                <c:pt idx="88">
                  <c:v>113.65</c:v>
                </c:pt>
                <c:pt idx="89">
                  <c:v>399.99</c:v>
                </c:pt>
                <c:pt idx="90">
                  <c:v>199</c:v>
                </c:pt>
                <c:pt idx="91">
                  <c:v>169.9</c:v>
                </c:pt>
                <c:pt idx="92">
                  <c:v>42</c:v>
                </c:pt>
                <c:pt idx="93">
                  <c:v>44</c:v>
                </c:pt>
                <c:pt idx="94">
                  <c:v>27.9</c:v>
                </c:pt>
                <c:pt idx="95">
                  <c:v>20</c:v>
                </c:pt>
                <c:pt idx="96">
                  <c:v>98</c:v>
                </c:pt>
                <c:pt idx="97">
                  <c:v>79</c:v>
                </c:pt>
                <c:pt idx="98">
                  <c:v>163.73</c:v>
                </c:pt>
                <c:pt idx="99">
                  <c:v>72</c:v>
                </c:pt>
                <c:pt idx="100">
                  <c:v>68.9</c:v>
                </c:pt>
                <c:pt idx="101">
                  <c:v>79.9</c:v>
                </c:pt>
                <c:pt idx="102">
                  <c:v>70</c:v>
                </c:pt>
                <c:pt idx="103">
                  <c:v>67.9</c:v>
                </c:pt>
                <c:pt idx="104">
                  <c:v>54.9</c:v>
                </c:pt>
                <c:pt idx="105">
                  <c:v>98.9</c:v>
                </c:pt>
                <c:pt idx="106">
                  <c:v>64.9</c:v>
                </c:pt>
                <c:pt idx="107">
                  <c:v>389</c:v>
                </c:pt>
                <c:pt idx="108">
                  <c:v>132</c:v>
                </c:pt>
                <c:pt idx="109">
                  <c:v>239.9</c:v>
                </c:pt>
                <c:pt idx="110">
                  <c:v>47</c:v>
                </c:pt>
                <c:pt idx="111">
                  <c:v>496.9</c:v>
                </c:pt>
                <c:pt idx="112">
                  <c:v>209</c:v>
                </c:pt>
                <c:pt idx="113">
                  <c:v>474.9</c:v>
                </c:pt>
                <c:pt idx="114">
                  <c:v>29.89</c:v>
                </c:pt>
                <c:pt idx="115">
                  <c:v>35.99</c:v>
                </c:pt>
                <c:pt idx="116">
                  <c:v>39</c:v>
                </c:pt>
                <c:pt idx="117">
                  <c:v>22.49</c:v>
                </c:pt>
                <c:pt idx="118">
                  <c:v>115.99</c:v>
                </c:pt>
                <c:pt idx="119">
                  <c:v>43.89</c:v>
                </c:pt>
                <c:pt idx="120">
                  <c:v>45.6</c:v>
                </c:pt>
                <c:pt idx="121">
                  <c:v>48</c:v>
                </c:pt>
                <c:pt idx="122">
                  <c:v>48.9</c:v>
                </c:pt>
                <c:pt idx="123">
                  <c:v>67</c:v>
                </c:pt>
                <c:pt idx="124">
                  <c:v>18.99</c:v>
                </c:pt>
                <c:pt idx="125">
                  <c:v>30.9</c:v>
                </c:pt>
                <c:pt idx="126">
                  <c:v>39.5</c:v>
                </c:pt>
                <c:pt idx="127">
                  <c:v>63.9</c:v>
                </c:pt>
                <c:pt idx="128">
                  <c:v>18.61</c:v>
                </c:pt>
                <c:pt idx="129">
                  <c:v>9.99</c:v>
                </c:pt>
                <c:pt idx="130">
                  <c:v>19.9</c:v>
                </c:pt>
                <c:pt idx="131">
                  <c:v>424.9</c:v>
                </c:pt>
                <c:pt idx="132">
                  <c:v>445.9</c:v>
                </c:pt>
                <c:pt idx="133">
                  <c:v>209.9</c:v>
                </c:pt>
                <c:pt idx="134">
                  <c:v>185</c:v>
                </c:pt>
                <c:pt idx="135">
                  <c:v>29.99</c:v>
                </c:pt>
                <c:pt idx="136">
                  <c:v>98.81</c:v>
                </c:pt>
                <c:pt idx="137">
                  <c:v>110.81</c:v>
                </c:pt>
                <c:pt idx="138">
                  <c:v>80</c:v>
                </c:pt>
                <c:pt idx="139">
                  <c:v>19</c:v>
                </c:pt>
                <c:pt idx="140">
                  <c:v>20.9</c:v>
                </c:pt>
                <c:pt idx="141">
                  <c:v>23.9</c:v>
                </c:pt>
                <c:pt idx="142">
                  <c:v>169.99</c:v>
                </c:pt>
                <c:pt idx="143">
                  <c:v>235.91</c:v>
                </c:pt>
                <c:pt idx="144">
                  <c:v>7.99</c:v>
                </c:pt>
                <c:pt idx="145">
                  <c:v>155.9</c:v>
                </c:pt>
                <c:pt idx="146">
                  <c:v>8.99</c:v>
                </c:pt>
                <c:pt idx="147">
                  <c:v>200</c:v>
                </c:pt>
                <c:pt idx="148">
                  <c:v>220</c:v>
                </c:pt>
                <c:pt idx="149">
                  <c:v>99</c:v>
                </c:pt>
                <c:pt idx="150">
                  <c:v>132.01</c:v>
                </c:pt>
                <c:pt idx="151">
                  <c:v>15.99</c:v>
                </c:pt>
                <c:pt idx="152">
                  <c:v>149.87</c:v>
                </c:pt>
                <c:pt idx="153">
                  <c:v>110</c:v>
                </c:pt>
                <c:pt idx="154">
                  <c:v>222</c:v>
                </c:pt>
                <c:pt idx="155">
                  <c:v>149.88</c:v>
                </c:pt>
                <c:pt idx="156">
                  <c:v>59.89</c:v>
                </c:pt>
                <c:pt idx="157">
                  <c:v>64.89</c:v>
                </c:pt>
                <c:pt idx="158">
                  <c:v>84.89</c:v>
                </c:pt>
                <c:pt idx="159">
                  <c:v>55</c:v>
                </c:pt>
                <c:pt idx="160">
                  <c:v>44.9</c:v>
                </c:pt>
                <c:pt idx="161">
                  <c:v>68.99</c:v>
                </c:pt>
                <c:pt idx="162">
                  <c:v>181.01</c:v>
                </c:pt>
                <c:pt idx="163">
                  <c:v>99.9</c:v>
                </c:pt>
                <c:pt idx="164">
                  <c:v>140.9</c:v>
                </c:pt>
                <c:pt idx="165">
                  <c:v>99.5</c:v>
                </c:pt>
                <c:pt idx="166">
                  <c:v>49</c:v>
                </c:pt>
                <c:pt idx="167">
                  <c:v>61</c:v>
                </c:pt>
                <c:pt idx="168">
                  <c:v>349.9</c:v>
                </c:pt>
                <c:pt idx="169">
                  <c:v>274.9</c:v>
                </c:pt>
                <c:pt idx="170">
                  <c:v>82.9</c:v>
                </c:pt>
                <c:pt idx="171">
                  <c:v>83</c:v>
                </c:pt>
                <c:pt idx="172">
                  <c:v>83.49</c:v>
                </c:pt>
                <c:pt idx="173">
                  <c:v>183.99</c:v>
                </c:pt>
                <c:pt idx="174">
                  <c:v>35</c:v>
                </c:pt>
                <c:pt idx="175">
                  <c:v>31.9</c:v>
                </c:pt>
                <c:pt idx="176">
                  <c:v>22.32</c:v>
                </c:pt>
                <c:pt idx="177">
                  <c:v>28.9</c:v>
                </c:pt>
                <c:pt idx="178">
                  <c:v>190.32</c:v>
                </c:pt>
                <c:pt idx="179">
                  <c:v>1129.34</c:v>
                </c:pt>
                <c:pt idx="180">
                  <c:v>1180.95</c:v>
                </c:pt>
                <c:pt idx="181">
                  <c:v>1158.25</c:v>
                </c:pt>
                <c:pt idx="182">
                  <c:v>517.99</c:v>
                </c:pt>
                <c:pt idx="183">
                  <c:v>516.49</c:v>
                </c:pt>
                <c:pt idx="184">
                  <c:v>499.9</c:v>
                </c:pt>
                <c:pt idx="185">
                  <c:v>185.89</c:v>
                </c:pt>
                <c:pt idx="186">
                  <c:v>228.91</c:v>
                </c:pt>
                <c:pt idx="187">
                  <c:v>75</c:v>
                </c:pt>
                <c:pt idx="188">
                  <c:v>93.99</c:v>
                </c:pt>
                <c:pt idx="189">
                  <c:v>33.89</c:v>
                </c:pt>
                <c:pt idx="190">
                  <c:v>38.9</c:v>
                </c:pt>
                <c:pt idx="191">
                  <c:v>30</c:v>
                </c:pt>
                <c:pt idx="192">
                  <c:v>76.9</c:v>
                </c:pt>
                <c:pt idx="193">
                  <c:v>39.99</c:v>
                </c:pt>
                <c:pt idx="194">
                  <c:v>189.9</c:v>
                </c:pt>
                <c:pt idx="195">
                  <c:v>210.9</c:v>
                </c:pt>
                <c:pt idx="196">
                  <c:v>42.79</c:v>
                </c:pt>
                <c:pt idx="197">
                  <c:v>53.99</c:v>
                </c:pt>
                <c:pt idx="198">
                  <c:v>99.99</c:v>
                </c:pt>
                <c:pt idx="199">
                  <c:v>369</c:v>
                </c:pt>
                <c:pt idx="200">
                  <c:v>467</c:v>
                </c:pt>
                <c:pt idx="201">
                  <c:v>34.5</c:v>
                </c:pt>
                <c:pt idx="202">
                  <c:v>31.08</c:v>
                </c:pt>
                <c:pt idx="203">
                  <c:v>127.9</c:v>
                </c:pt>
                <c:pt idx="204">
                  <c:v>132.9</c:v>
                </c:pt>
                <c:pt idx="205">
                  <c:v>61.65</c:v>
                </c:pt>
                <c:pt idx="206">
                  <c:v>51.9</c:v>
                </c:pt>
                <c:pt idx="207">
                  <c:v>99.49</c:v>
                </c:pt>
                <c:pt idx="208">
                  <c:v>243.9</c:v>
                </c:pt>
                <c:pt idx="209">
                  <c:v>259.9</c:v>
                </c:pt>
                <c:pt idx="210">
                  <c:v>199.5</c:v>
                </c:pt>
                <c:pt idx="211">
                  <c:v>30.1</c:v>
                </c:pt>
                <c:pt idx="212">
                  <c:v>29.74</c:v>
                </c:pt>
                <c:pt idx="213">
                  <c:v>469</c:v>
                </c:pt>
                <c:pt idx="214">
                  <c:v>74.9</c:v>
                </c:pt>
                <c:pt idx="215">
                  <c:v>299.99</c:v>
                </c:pt>
                <c:pt idx="216">
                  <c:v>190.9</c:v>
                </c:pt>
                <c:pt idx="217">
                  <c:v>32</c:v>
                </c:pt>
                <c:pt idx="218">
                  <c:v>34.9</c:v>
                </c:pt>
                <c:pt idx="219">
                  <c:v>26.9</c:v>
                </c:pt>
                <c:pt idx="220">
                  <c:v>809.91</c:v>
                </c:pt>
                <c:pt idx="221">
                  <c:v>79.99</c:v>
                </c:pt>
                <c:pt idx="222">
                  <c:v>29.35</c:v>
                </c:pt>
                <c:pt idx="223">
                  <c:v>98.79</c:v>
                </c:pt>
                <c:pt idx="224">
                  <c:v>217.91</c:v>
                </c:pt>
                <c:pt idx="225">
                  <c:v>199.99</c:v>
                </c:pt>
                <c:pt idx="226">
                  <c:v>58.38</c:v>
                </c:pt>
                <c:pt idx="227">
                  <c:v>24.98</c:v>
                </c:pt>
                <c:pt idx="228">
                  <c:v>479</c:v>
                </c:pt>
                <c:pt idx="229">
                  <c:v>250</c:v>
                </c:pt>
                <c:pt idx="230">
                  <c:v>69.5</c:v>
                </c:pt>
                <c:pt idx="231">
                  <c:v>65.9</c:v>
                </c:pt>
                <c:pt idx="232">
                  <c:v>289.75</c:v>
                </c:pt>
                <c:pt idx="233">
                  <c:v>59.49</c:v>
                </c:pt>
                <c:pt idx="234">
                  <c:v>50.9</c:v>
                </c:pt>
                <c:pt idx="235">
                  <c:v>58</c:v>
                </c:pt>
                <c:pt idx="236">
                  <c:v>145.99</c:v>
                </c:pt>
                <c:pt idx="237">
                  <c:v>127.99</c:v>
                </c:pt>
                <c:pt idx="238">
                  <c:v>118.99</c:v>
                </c:pt>
                <c:pt idx="239">
                  <c:v>119.9</c:v>
                </c:pt>
                <c:pt idx="240">
                  <c:v>38.5</c:v>
                </c:pt>
                <c:pt idx="241">
                  <c:v>101.08</c:v>
                </c:pt>
                <c:pt idx="242">
                  <c:v>102</c:v>
                </c:pt>
                <c:pt idx="243">
                  <c:v>32.8</c:v>
                </c:pt>
                <c:pt idx="244">
                  <c:v>22.44</c:v>
                </c:pt>
                <c:pt idx="245">
                  <c:v>30.5</c:v>
                </c:pt>
                <c:pt idx="246">
                  <c:v>279</c:v>
                </c:pt>
                <c:pt idx="247">
                  <c:v>28.99</c:v>
                </c:pt>
                <c:pt idx="248">
                  <c:v>35.7</c:v>
                </c:pt>
                <c:pt idx="249">
                  <c:v>47.9</c:v>
                </c:pt>
                <c:pt idx="250">
                  <c:v>255.91</c:v>
                </c:pt>
                <c:pt idx="251">
                  <c:v>211.5</c:v>
                </c:pt>
                <c:pt idx="252">
                  <c:v>175.9</c:v>
                </c:pt>
                <c:pt idx="253">
                  <c:v>15</c:v>
                </c:pt>
                <c:pt idx="254">
                  <c:v>72.89</c:v>
                </c:pt>
                <c:pt idx="255">
                  <c:v>41.79</c:v>
                </c:pt>
                <c:pt idx="256">
                  <c:v>282</c:v>
                </c:pt>
                <c:pt idx="257">
                  <c:v>62.49</c:v>
                </c:pt>
                <c:pt idx="258">
                  <c:v>36.9</c:v>
                </c:pt>
                <c:pt idx="259">
                  <c:v>314.91</c:v>
                </c:pt>
                <c:pt idx="260">
                  <c:v>140.6</c:v>
                </c:pt>
                <c:pt idx="261">
                  <c:v>544.99</c:v>
                </c:pt>
                <c:pt idx="262">
                  <c:v>16.9</c:v>
                </c:pt>
                <c:pt idx="263">
                  <c:v>195.91</c:v>
                </c:pt>
                <c:pt idx="264">
                  <c:v>352</c:v>
                </c:pt>
                <c:pt idx="265">
                  <c:v>257.13</c:v>
                </c:pt>
                <c:pt idx="266">
                  <c:v>508.72</c:v>
                </c:pt>
                <c:pt idx="267">
                  <c:v>24.49</c:v>
                </c:pt>
                <c:pt idx="268">
                  <c:v>21.49</c:v>
                </c:pt>
                <c:pt idx="269">
                  <c:v>92.89</c:v>
                </c:pt>
                <c:pt idx="270">
                  <c:v>21.9</c:v>
                </c:pt>
                <c:pt idx="271">
                  <c:v>82.99</c:v>
                </c:pt>
                <c:pt idx="272">
                  <c:v>59</c:v>
                </c:pt>
                <c:pt idx="273">
                  <c:v>208</c:v>
                </c:pt>
                <c:pt idx="274">
                  <c:v>45.22</c:v>
                </c:pt>
                <c:pt idx="275">
                  <c:v>120.9</c:v>
                </c:pt>
                <c:pt idx="276">
                  <c:v>650</c:v>
                </c:pt>
                <c:pt idx="277">
                  <c:v>238.81</c:v>
                </c:pt>
                <c:pt idx="278">
                  <c:v>40</c:v>
                </c:pt>
                <c:pt idx="279">
                  <c:v>18.9</c:v>
                </c:pt>
                <c:pt idx="280">
                  <c:v>89.9</c:v>
                </c:pt>
                <c:pt idx="281">
                  <c:v>53.2</c:v>
                </c:pt>
                <c:pt idx="282">
                  <c:v>125</c:v>
                </c:pt>
                <c:pt idx="283">
                  <c:v>128</c:v>
                </c:pt>
                <c:pt idx="284">
                  <c:v>109.9</c:v>
                </c:pt>
                <c:pt idx="285">
                  <c:v>31.5</c:v>
                </c:pt>
                <c:pt idx="286">
                  <c:v>25.9</c:v>
                </c:pt>
                <c:pt idx="287">
                  <c:v>136</c:v>
                </c:pt>
                <c:pt idx="288">
                  <c:v>118</c:v>
                </c:pt>
                <c:pt idx="289">
                  <c:v>12.9</c:v>
                </c:pt>
                <c:pt idx="290">
                  <c:v>399</c:v>
                </c:pt>
                <c:pt idx="291">
                  <c:v>74</c:v>
                </c:pt>
                <c:pt idx="292">
                  <c:v>249.9</c:v>
                </c:pt>
                <c:pt idx="293">
                  <c:v>126.12</c:v>
                </c:pt>
                <c:pt idx="294">
                  <c:v>189.4</c:v>
                </c:pt>
                <c:pt idx="295">
                  <c:v>160</c:v>
                </c:pt>
                <c:pt idx="296">
                  <c:v>169.5</c:v>
                </c:pt>
                <c:pt idx="297">
                  <c:v>22</c:v>
                </c:pt>
                <c:pt idx="298">
                  <c:v>93.24</c:v>
                </c:pt>
                <c:pt idx="299">
                  <c:v>186</c:v>
                </c:pt>
                <c:pt idx="300">
                  <c:v>335.9</c:v>
                </c:pt>
                <c:pt idx="301">
                  <c:v>360</c:v>
                </c:pt>
                <c:pt idx="302">
                  <c:v>350</c:v>
                </c:pt>
                <c:pt idx="303">
                  <c:v>175.91</c:v>
                </c:pt>
                <c:pt idx="304">
                  <c:v>242</c:v>
                </c:pt>
                <c:pt idx="305">
                  <c:v>222.98</c:v>
                </c:pt>
                <c:pt idx="306">
                  <c:v>8.9</c:v>
                </c:pt>
                <c:pt idx="307">
                  <c:v>149.9</c:v>
                </c:pt>
                <c:pt idx="308">
                  <c:v>87</c:v>
                </c:pt>
                <c:pt idx="309">
                  <c:v>71</c:v>
                </c:pt>
                <c:pt idx="310">
                  <c:v>93.9</c:v>
                </c:pt>
                <c:pt idx="311">
                  <c:v>195</c:v>
                </c:pt>
                <c:pt idx="312">
                  <c:v>62</c:v>
                </c:pt>
                <c:pt idx="313">
                  <c:v>669</c:v>
                </c:pt>
                <c:pt idx="314">
                  <c:v>714.3</c:v>
                </c:pt>
                <c:pt idx="315">
                  <c:v>75.9</c:v>
                </c:pt>
                <c:pt idx="316">
                  <c:v>1298.99</c:v>
                </c:pt>
                <c:pt idx="317">
                  <c:v>1199.9</c:v>
                </c:pt>
                <c:pt idx="318">
                  <c:v>270</c:v>
                </c:pt>
                <c:pt idx="319">
                  <c:v>155</c:v>
                </c:pt>
                <c:pt idx="320">
                  <c:v>90</c:v>
                </c:pt>
                <c:pt idx="321">
                  <c:v>13.95</c:v>
                </c:pt>
                <c:pt idx="322">
                  <c:v>88</c:v>
                </c:pt>
                <c:pt idx="323">
                  <c:v>109.89</c:v>
                </c:pt>
                <c:pt idx="324">
                  <c:v>89.5</c:v>
                </c:pt>
                <c:pt idx="325">
                  <c:v>89.15</c:v>
                </c:pt>
                <c:pt idx="326">
                  <c:v>86</c:v>
                </c:pt>
                <c:pt idx="327">
                  <c:v>167</c:v>
                </c:pt>
                <c:pt idx="328">
                  <c:v>89.49</c:v>
                </c:pt>
                <c:pt idx="329">
                  <c:v>82</c:v>
                </c:pt>
                <c:pt idx="330">
                  <c:v>60</c:v>
                </c:pt>
                <c:pt idx="331">
                  <c:v>46.86</c:v>
                </c:pt>
                <c:pt idx="332">
                  <c:v>14.9</c:v>
                </c:pt>
                <c:pt idx="333">
                  <c:v>95.15</c:v>
                </c:pt>
                <c:pt idx="334">
                  <c:v>111.9</c:v>
                </c:pt>
                <c:pt idx="335">
                  <c:v>111.92</c:v>
                </c:pt>
                <c:pt idx="336">
                  <c:v>139.9</c:v>
                </c:pt>
                <c:pt idx="337">
                  <c:v>69.89</c:v>
                </c:pt>
                <c:pt idx="338">
                  <c:v>17.99</c:v>
                </c:pt>
                <c:pt idx="339">
                  <c:v>259</c:v>
                </c:pt>
                <c:pt idx="340">
                  <c:v>36</c:v>
                </c:pt>
                <c:pt idx="341">
                  <c:v>1980</c:v>
                </c:pt>
                <c:pt idx="342">
                  <c:v>46</c:v>
                </c:pt>
                <c:pt idx="343">
                  <c:v>16.55</c:v>
                </c:pt>
                <c:pt idx="344">
                  <c:v>78.85</c:v>
                </c:pt>
                <c:pt idx="345">
                  <c:v>416.99</c:v>
                </c:pt>
                <c:pt idx="346">
                  <c:v>426.99</c:v>
                </c:pt>
                <c:pt idx="347">
                  <c:v>419</c:v>
                </c:pt>
                <c:pt idx="348">
                  <c:v>374.9</c:v>
                </c:pt>
                <c:pt idx="349">
                  <c:v>1199.99</c:v>
                </c:pt>
                <c:pt idx="350">
                  <c:v>219.99</c:v>
                </c:pt>
                <c:pt idx="351">
                  <c:v>366.3</c:v>
                </c:pt>
                <c:pt idx="352">
                  <c:v>159.9</c:v>
                </c:pt>
                <c:pt idx="353">
                  <c:v>49.38</c:v>
                </c:pt>
                <c:pt idx="354">
                  <c:v>114.9</c:v>
                </c:pt>
                <c:pt idx="355">
                  <c:v>55.2</c:v>
                </c:pt>
                <c:pt idx="356">
                  <c:v>57.5</c:v>
                </c:pt>
                <c:pt idx="357">
                  <c:v>84.9</c:v>
                </c:pt>
                <c:pt idx="358">
                  <c:v>84</c:v>
                </c:pt>
                <c:pt idx="359">
                  <c:v>94</c:v>
                </c:pt>
                <c:pt idx="360">
                  <c:v>85</c:v>
                </c:pt>
                <c:pt idx="361">
                  <c:v>83.9</c:v>
                </c:pt>
                <c:pt idx="362">
                  <c:v>129.99</c:v>
                </c:pt>
                <c:pt idx="363">
                  <c:v>25.86</c:v>
                </c:pt>
                <c:pt idx="364">
                  <c:v>699.9</c:v>
                </c:pt>
                <c:pt idx="365">
                  <c:v>287.1</c:v>
                </c:pt>
                <c:pt idx="366">
                  <c:v>244</c:v>
                </c:pt>
                <c:pt idx="367">
                  <c:v>234.9</c:v>
                </c:pt>
                <c:pt idx="368">
                  <c:v>233</c:v>
                </c:pt>
                <c:pt idx="369">
                  <c:v>728</c:v>
                </c:pt>
                <c:pt idx="370">
                  <c:v>389.89</c:v>
                </c:pt>
                <c:pt idx="371">
                  <c:v>56.99</c:v>
                </c:pt>
                <c:pt idx="372">
                  <c:v>13.99</c:v>
                </c:pt>
                <c:pt idx="373">
                  <c:v>47.99</c:v>
                </c:pt>
                <c:pt idx="374">
                  <c:v>179.9</c:v>
                </c:pt>
                <c:pt idx="375">
                  <c:v>149.99</c:v>
                </c:pt>
                <c:pt idx="376">
                  <c:v>119.5</c:v>
                </c:pt>
                <c:pt idx="377">
                  <c:v>138.9</c:v>
                </c:pt>
                <c:pt idx="378">
                  <c:v>172.99</c:v>
                </c:pt>
                <c:pt idx="379">
                  <c:v>124.9</c:v>
                </c:pt>
                <c:pt idx="380">
                  <c:v>124.88</c:v>
                </c:pt>
                <c:pt idx="381">
                  <c:v>147.9</c:v>
                </c:pt>
                <c:pt idx="382">
                  <c:v>139.8</c:v>
                </c:pt>
                <c:pt idx="383">
                  <c:v>167.5</c:v>
                </c:pt>
                <c:pt idx="384">
                  <c:v>123.9</c:v>
                </c:pt>
                <c:pt idx="385">
                  <c:v>170.9</c:v>
                </c:pt>
                <c:pt idx="386">
                  <c:v>134.9</c:v>
                </c:pt>
                <c:pt idx="387">
                  <c:v>123</c:v>
                </c:pt>
                <c:pt idx="388">
                  <c:v>19.69</c:v>
                </c:pt>
                <c:pt idx="389">
                  <c:v>195.9</c:v>
                </c:pt>
                <c:pt idx="390">
                  <c:v>189.59</c:v>
                </c:pt>
                <c:pt idx="391">
                  <c:v>56</c:v>
                </c:pt>
                <c:pt idx="392">
                  <c:v>98.32</c:v>
                </c:pt>
                <c:pt idx="393">
                  <c:v>244.99</c:v>
                </c:pt>
                <c:pt idx="394">
                  <c:v>95</c:v>
                </c:pt>
                <c:pt idx="395">
                  <c:v>79.95</c:v>
                </c:pt>
                <c:pt idx="396">
                  <c:v>154.88</c:v>
                </c:pt>
                <c:pt idx="397">
                  <c:v>170.7</c:v>
                </c:pt>
                <c:pt idx="398">
                  <c:v>154.89</c:v>
                </c:pt>
                <c:pt idx="399">
                  <c:v>254.9</c:v>
                </c:pt>
                <c:pt idx="400">
                  <c:v>2999.89</c:v>
                </c:pt>
                <c:pt idx="401">
                  <c:v>1299.99</c:v>
                </c:pt>
                <c:pt idx="402">
                  <c:v>480</c:v>
                </c:pt>
                <c:pt idx="403">
                  <c:v>248.99</c:v>
                </c:pt>
                <c:pt idx="404">
                  <c:v>248.91</c:v>
                </c:pt>
                <c:pt idx="405">
                  <c:v>239</c:v>
                </c:pt>
                <c:pt idx="406">
                  <c:v>275.49</c:v>
                </c:pt>
                <c:pt idx="407">
                  <c:v>690</c:v>
                </c:pt>
                <c:pt idx="408">
                  <c:v>65.5</c:v>
                </c:pt>
                <c:pt idx="409">
                  <c:v>37.9</c:v>
                </c:pt>
                <c:pt idx="410">
                  <c:v>217.9</c:v>
                </c:pt>
                <c:pt idx="411">
                  <c:v>8.5</c:v>
                </c:pt>
                <c:pt idx="412">
                  <c:v>84.95</c:v>
                </c:pt>
                <c:pt idx="413">
                  <c:v>145.9</c:v>
                </c:pt>
                <c:pt idx="414">
                  <c:v>150</c:v>
                </c:pt>
                <c:pt idx="415">
                  <c:v>87.5</c:v>
                </c:pt>
                <c:pt idx="416">
                  <c:v>12.99</c:v>
                </c:pt>
                <c:pt idx="417">
                  <c:v>74.49</c:v>
                </c:pt>
                <c:pt idx="418">
                  <c:v>56.9</c:v>
                </c:pt>
                <c:pt idx="419">
                  <c:v>41.9</c:v>
                </c:pt>
                <c:pt idx="420">
                  <c:v>49.3</c:v>
                </c:pt>
                <c:pt idx="421">
                  <c:v>47.75</c:v>
                </c:pt>
                <c:pt idx="422">
                  <c:v>44.98</c:v>
                </c:pt>
                <c:pt idx="423">
                  <c:v>180</c:v>
                </c:pt>
                <c:pt idx="424">
                  <c:v>153</c:v>
                </c:pt>
                <c:pt idx="425">
                  <c:v>129.5</c:v>
                </c:pt>
                <c:pt idx="426">
                  <c:v>517.65</c:v>
                </c:pt>
                <c:pt idx="427">
                  <c:v>339</c:v>
                </c:pt>
                <c:pt idx="428">
                  <c:v>73.9</c:v>
                </c:pt>
                <c:pt idx="429">
                  <c:v>55.99</c:v>
                </c:pt>
                <c:pt idx="430">
                  <c:v>81.5</c:v>
                </c:pt>
                <c:pt idx="431">
                  <c:v>41.5</c:v>
                </c:pt>
                <c:pt idx="432">
                  <c:v>145</c:v>
                </c:pt>
                <c:pt idx="433">
                  <c:v>749.9</c:v>
                </c:pt>
                <c:pt idx="434">
                  <c:v>769.9</c:v>
                </c:pt>
                <c:pt idx="435">
                  <c:v>72.9</c:v>
                </c:pt>
                <c:pt idx="436">
                  <c:v>219.9</c:v>
                </c:pt>
                <c:pt idx="437">
                  <c:v>299</c:v>
                </c:pt>
                <c:pt idx="438">
                  <c:v>147.99</c:v>
                </c:pt>
                <c:pt idx="439">
                  <c:v>279.89</c:v>
                </c:pt>
                <c:pt idx="440">
                  <c:v>320.36</c:v>
                </c:pt>
                <c:pt idx="441">
                  <c:v>181.5</c:v>
                </c:pt>
                <c:pt idx="442">
                  <c:v>399.5</c:v>
                </c:pt>
                <c:pt idx="443">
                  <c:v>19.17</c:v>
                </c:pt>
                <c:pt idx="444">
                  <c:v>43.9</c:v>
                </c:pt>
                <c:pt idx="445">
                  <c:v>81.9</c:v>
                </c:pt>
                <c:pt idx="446">
                  <c:v>154</c:v>
                </c:pt>
                <c:pt idx="447">
                  <c:v>359.91</c:v>
                </c:pt>
                <c:pt idx="448">
                  <c:v>42.99</c:v>
                </c:pt>
                <c:pt idx="449">
                  <c:v>83.23</c:v>
                </c:pt>
                <c:pt idx="450">
                  <c:v>196</c:v>
                </c:pt>
                <c:pt idx="451">
                  <c:v>197</c:v>
                </c:pt>
                <c:pt idx="452">
                  <c:v>37.89</c:v>
                </c:pt>
                <c:pt idx="453">
                  <c:v>32.5</c:v>
                </c:pt>
                <c:pt idx="454">
                  <c:v>154.91</c:v>
                </c:pt>
                <c:pt idx="455">
                  <c:v>149.91</c:v>
                </c:pt>
                <c:pt idx="456">
                  <c:v>215.45</c:v>
                </c:pt>
                <c:pt idx="457">
                  <c:v>143.9</c:v>
                </c:pt>
                <c:pt idx="458">
                  <c:v>18.65</c:v>
                </c:pt>
                <c:pt idx="459">
                  <c:v>100</c:v>
                </c:pt>
                <c:pt idx="460">
                  <c:v>149.89</c:v>
                </c:pt>
                <c:pt idx="461">
                  <c:v>389.9</c:v>
                </c:pt>
                <c:pt idx="462">
                  <c:v>98.44</c:v>
                </c:pt>
                <c:pt idx="463">
                  <c:v>110.44</c:v>
                </c:pt>
                <c:pt idx="464">
                  <c:v>11.5</c:v>
                </c:pt>
                <c:pt idx="465">
                  <c:v>280</c:v>
                </c:pt>
                <c:pt idx="466">
                  <c:v>165.5</c:v>
                </c:pt>
                <c:pt idx="467">
                  <c:v>14.7</c:v>
                </c:pt>
                <c:pt idx="468">
                  <c:v>93.65</c:v>
                </c:pt>
                <c:pt idx="469">
                  <c:v>207.3</c:v>
                </c:pt>
                <c:pt idx="470">
                  <c:v>195.3</c:v>
                </c:pt>
                <c:pt idx="471">
                  <c:v>119.86</c:v>
                </c:pt>
                <c:pt idx="472">
                  <c:v>55.9</c:v>
                </c:pt>
                <c:pt idx="473">
                  <c:v>235</c:v>
                </c:pt>
                <c:pt idx="474">
                  <c:v>81.4</c:v>
                </c:pt>
                <c:pt idx="475">
                  <c:v>9.9</c:v>
                </c:pt>
                <c:pt idx="476">
                  <c:v>358</c:v>
                </c:pt>
                <c:pt idx="477">
                  <c:v>142</c:v>
                </c:pt>
                <c:pt idx="478">
                  <c:v>152</c:v>
                </c:pt>
                <c:pt idx="479">
                  <c:v>432.49</c:v>
                </c:pt>
                <c:pt idx="480">
                  <c:v>404.88</c:v>
                </c:pt>
                <c:pt idx="481">
                  <c:v>177.99</c:v>
                </c:pt>
                <c:pt idx="482">
                  <c:v>180.9</c:v>
                </c:pt>
                <c:pt idx="483">
                  <c:v>89.89</c:v>
                </c:pt>
                <c:pt idx="484">
                  <c:v>309</c:v>
                </c:pt>
                <c:pt idx="485">
                  <c:v>170</c:v>
                </c:pt>
                <c:pt idx="486">
                  <c:v>551</c:v>
                </c:pt>
                <c:pt idx="487">
                  <c:v>61.9</c:v>
                </c:pt>
                <c:pt idx="488">
                  <c:v>74.89</c:v>
                </c:pt>
                <c:pt idx="489">
                  <c:v>218.36</c:v>
                </c:pt>
                <c:pt idx="490">
                  <c:v>215.42</c:v>
                </c:pt>
                <c:pt idx="491">
                  <c:v>213.39</c:v>
                </c:pt>
                <c:pt idx="492">
                  <c:v>215.49</c:v>
                </c:pt>
                <c:pt idx="493">
                  <c:v>205.9</c:v>
                </c:pt>
                <c:pt idx="494">
                  <c:v>86.42</c:v>
                </c:pt>
                <c:pt idx="495">
                  <c:v>97</c:v>
                </c:pt>
                <c:pt idx="496">
                  <c:v>10</c:v>
                </c:pt>
                <c:pt idx="497">
                  <c:v>148.99</c:v>
                </c:pt>
                <c:pt idx="498">
                  <c:v>459</c:v>
                </c:pt>
                <c:pt idx="499">
                  <c:v>52.9</c:v>
                </c:pt>
                <c:pt idx="500">
                  <c:v>55.89</c:v>
                </c:pt>
                <c:pt idx="501">
                  <c:v>329.9</c:v>
                </c:pt>
                <c:pt idx="502">
                  <c:v>49.76</c:v>
                </c:pt>
                <c:pt idx="503">
                  <c:v>116.89</c:v>
                </c:pt>
                <c:pt idx="504">
                  <c:v>220.91</c:v>
                </c:pt>
                <c:pt idx="505">
                  <c:v>220.89</c:v>
                </c:pt>
                <c:pt idx="506">
                  <c:v>268</c:v>
                </c:pt>
                <c:pt idx="507">
                  <c:v>275</c:v>
                </c:pt>
                <c:pt idx="508">
                  <c:v>120.99</c:v>
                </c:pt>
                <c:pt idx="509">
                  <c:v>21.99</c:v>
                </c:pt>
                <c:pt idx="510">
                  <c:v>159.99</c:v>
                </c:pt>
                <c:pt idx="511">
                  <c:v>229.9</c:v>
                </c:pt>
                <c:pt idx="512">
                  <c:v>439</c:v>
                </c:pt>
                <c:pt idx="513">
                  <c:v>140</c:v>
                </c:pt>
                <c:pt idx="514">
                  <c:v>86.6</c:v>
                </c:pt>
                <c:pt idx="515">
                  <c:v>82.8</c:v>
                </c:pt>
                <c:pt idx="516">
                  <c:v>97.9</c:v>
                </c:pt>
                <c:pt idx="517">
                  <c:v>89.8</c:v>
                </c:pt>
                <c:pt idx="518">
                  <c:v>94.22</c:v>
                </c:pt>
                <c:pt idx="519">
                  <c:v>97.79</c:v>
                </c:pt>
                <c:pt idx="520">
                  <c:v>73</c:v>
                </c:pt>
                <c:pt idx="521">
                  <c:v>87.8</c:v>
                </c:pt>
                <c:pt idx="522">
                  <c:v>72.99</c:v>
                </c:pt>
                <c:pt idx="523">
                  <c:v>81</c:v>
                </c:pt>
                <c:pt idx="524">
                  <c:v>89.79</c:v>
                </c:pt>
                <c:pt idx="525">
                  <c:v>86.8</c:v>
                </c:pt>
                <c:pt idx="526">
                  <c:v>86.79</c:v>
                </c:pt>
                <c:pt idx="527">
                  <c:v>249.5</c:v>
                </c:pt>
                <c:pt idx="528">
                  <c:v>312.9</c:v>
                </c:pt>
                <c:pt idx="529">
                  <c:v>188</c:v>
                </c:pt>
                <c:pt idx="530">
                  <c:v>155.4</c:v>
                </c:pt>
                <c:pt idx="531">
                  <c:v>204.89</c:v>
                </c:pt>
                <c:pt idx="532">
                  <c:v>1189</c:v>
                </c:pt>
                <c:pt idx="533">
                  <c:v>205</c:v>
                </c:pt>
                <c:pt idx="534">
                  <c:v>34.4</c:v>
                </c:pt>
                <c:pt idx="535">
                  <c:v>218.2</c:v>
                </c:pt>
                <c:pt idx="536">
                  <c:v>830.51</c:v>
                </c:pt>
                <c:pt idx="537">
                  <c:v>750.5</c:v>
                </c:pt>
                <c:pt idx="538">
                  <c:v>714</c:v>
                </c:pt>
                <c:pt idx="539">
                  <c:v>51</c:v>
                </c:pt>
                <c:pt idx="540">
                  <c:v>63.99</c:v>
                </c:pt>
                <c:pt idx="541">
                  <c:v>133.9</c:v>
                </c:pt>
                <c:pt idx="542">
                  <c:v>134</c:v>
                </c:pt>
                <c:pt idx="543">
                  <c:v>190.87</c:v>
                </c:pt>
                <c:pt idx="544">
                  <c:v>166.02</c:v>
                </c:pt>
                <c:pt idx="545">
                  <c:v>695.72</c:v>
                </c:pt>
                <c:pt idx="546">
                  <c:v>68</c:v>
                </c:pt>
                <c:pt idx="547">
                  <c:v>63</c:v>
                </c:pt>
                <c:pt idx="548">
                  <c:v>198.9</c:v>
                </c:pt>
                <c:pt idx="549">
                  <c:v>25</c:v>
                </c:pt>
                <c:pt idx="550">
                  <c:v>190</c:v>
                </c:pt>
                <c:pt idx="551">
                  <c:v>54.6</c:v>
                </c:pt>
                <c:pt idx="552">
                  <c:v>17.5</c:v>
                </c:pt>
                <c:pt idx="553">
                  <c:v>187</c:v>
                </c:pt>
                <c:pt idx="554">
                  <c:v>275.9</c:v>
                </c:pt>
                <c:pt idx="555">
                  <c:v>101.34</c:v>
                </c:pt>
                <c:pt idx="556">
                  <c:v>102.11</c:v>
                </c:pt>
                <c:pt idx="557">
                  <c:v>21.5</c:v>
                </c:pt>
                <c:pt idx="558">
                  <c:v>255.9</c:v>
                </c:pt>
                <c:pt idx="559">
                  <c:v>156</c:v>
                </c:pt>
                <c:pt idx="560">
                  <c:v>157.9</c:v>
                </c:pt>
                <c:pt idx="561">
                  <c:v>42.9</c:v>
                </c:pt>
                <c:pt idx="562">
                  <c:v>136.9</c:v>
                </c:pt>
                <c:pt idx="563">
                  <c:v>25.89</c:v>
                </c:pt>
                <c:pt idx="564">
                  <c:v>53</c:v>
                </c:pt>
                <c:pt idx="565">
                  <c:v>18.89</c:v>
                </c:pt>
                <c:pt idx="566">
                  <c:v>19.7</c:v>
                </c:pt>
                <c:pt idx="567">
                  <c:v>172.5</c:v>
                </c:pt>
                <c:pt idx="568">
                  <c:v>7</c:v>
                </c:pt>
                <c:pt idx="569">
                  <c:v>79.89</c:v>
                </c:pt>
                <c:pt idx="570">
                  <c:v>123.89</c:v>
                </c:pt>
                <c:pt idx="571">
                  <c:v>184.99</c:v>
                </c:pt>
                <c:pt idx="572">
                  <c:v>49.5</c:v>
                </c:pt>
                <c:pt idx="573">
                  <c:v>262</c:v>
                </c:pt>
                <c:pt idx="574">
                  <c:v>225.49</c:v>
                </c:pt>
                <c:pt idx="575">
                  <c:v>295.49</c:v>
                </c:pt>
                <c:pt idx="576">
                  <c:v>265.35</c:v>
                </c:pt>
                <c:pt idx="577">
                  <c:v>865.89</c:v>
                </c:pt>
                <c:pt idx="578">
                  <c:v>523.19</c:v>
                </c:pt>
                <c:pt idx="579">
                  <c:v>615.52</c:v>
                </c:pt>
                <c:pt idx="580">
                  <c:v>148.91</c:v>
                </c:pt>
                <c:pt idx="581">
                  <c:v>487</c:v>
                </c:pt>
                <c:pt idx="582">
                  <c:v>759.9</c:v>
                </c:pt>
                <c:pt idx="583">
                  <c:v>639.92</c:v>
                </c:pt>
                <c:pt idx="584">
                  <c:v>529.9</c:v>
                </c:pt>
                <c:pt idx="585">
                  <c:v>298.13</c:v>
                </c:pt>
                <c:pt idx="586">
                  <c:v>234.91</c:v>
                </c:pt>
                <c:pt idx="587">
                  <c:v>271.92</c:v>
                </c:pt>
                <c:pt idx="588">
                  <c:v>52.99</c:v>
                </c:pt>
                <c:pt idx="589">
                  <c:v>36.79</c:v>
                </c:pt>
                <c:pt idx="590">
                  <c:v>499.99</c:v>
                </c:pt>
                <c:pt idx="591">
                  <c:v>580.27</c:v>
                </c:pt>
                <c:pt idx="592">
                  <c:v>109.99</c:v>
                </c:pt>
                <c:pt idx="593">
                  <c:v>179.5</c:v>
                </c:pt>
                <c:pt idx="594">
                  <c:v>88.99</c:v>
                </c:pt>
                <c:pt idx="595">
                  <c:v>1699</c:v>
                </c:pt>
                <c:pt idx="596">
                  <c:v>217.01</c:v>
                </c:pt>
                <c:pt idx="597">
                  <c:v>229.7</c:v>
                </c:pt>
                <c:pt idx="598">
                  <c:v>258.64</c:v>
                </c:pt>
                <c:pt idx="599">
                  <c:v>33</c:v>
                </c:pt>
                <c:pt idx="600">
                  <c:v>39.95</c:v>
                </c:pt>
                <c:pt idx="601">
                  <c:v>295.89</c:v>
                </c:pt>
                <c:pt idx="602">
                  <c:v>30.21</c:v>
                </c:pt>
                <c:pt idx="603">
                  <c:v>40.9</c:v>
                </c:pt>
                <c:pt idx="604">
                  <c:v>40.5</c:v>
                </c:pt>
                <c:pt idx="605">
                  <c:v>221.5</c:v>
                </c:pt>
                <c:pt idx="606">
                  <c:v>173</c:v>
                </c:pt>
                <c:pt idx="607">
                  <c:v>2120.39</c:v>
                </c:pt>
                <c:pt idx="608">
                  <c:v>76</c:v>
                </c:pt>
                <c:pt idx="609">
                  <c:v>84.99</c:v>
                </c:pt>
                <c:pt idx="610">
                  <c:v>99.89</c:v>
                </c:pt>
                <c:pt idx="611">
                  <c:v>1079.99</c:v>
                </c:pt>
                <c:pt idx="612">
                  <c:v>945</c:v>
                </c:pt>
                <c:pt idx="613">
                  <c:v>589</c:v>
                </c:pt>
                <c:pt idx="614">
                  <c:v>33.9</c:v>
                </c:pt>
                <c:pt idx="615">
                  <c:v>217.34</c:v>
                </c:pt>
                <c:pt idx="616">
                  <c:v>78</c:v>
                </c:pt>
                <c:pt idx="617">
                  <c:v>46.55</c:v>
                </c:pt>
                <c:pt idx="618">
                  <c:v>66.9</c:v>
                </c:pt>
                <c:pt idx="619">
                  <c:v>412.91</c:v>
                </c:pt>
                <c:pt idx="620">
                  <c:v>465.38</c:v>
                </c:pt>
                <c:pt idx="621">
                  <c:v>392</c:v>
                </c:pt>
                <c:pt idx="622">
                  <c:v>39.71</c:v>
                </c:pt>
                <c:pt idx="623">
                  <c:v>93</c:v>
                </c:pt>
                <c:pt idx="624">
                  <c:v>79.43</c:v>
                </c:pt>
                <c:pt idx="625">
                  <c:v>45.5</c:v>
                </c:pt>
                <c:pt idx="626">
                  <c:v>319</c:v>
                </c:pt>
                <c:pt idx="627">
                  <c:v>269.99</c:v>
                </c:pt>
                <c:pt idx="628">
                  <c:v>67.42</c:v>
                </c:pt>
                <c:pt idx="629">
                  <c:v>28</c:v>
                </c:pt>
                <c:pt idx="630">
                  <c:v>1350</c:v>
                </c:pt>
                <c:pt idx="631">
                  <c:v>144.99</c:v>
                </c:pt>
                <c:pt idx="632">
                  <c:v>799.6</c:v>
                </c:pt>
                <c:pt idx="633">
                  <c:v>185.81</c:v>
                </c:pt>
                <c:pt idx="634">
                  <c:v>158.9</c:v>
                </c:pt>
                <c:pt idx="635">
                  <c:v>92.99</c:v>
                </c:pt>
                <c:pt idx="636">
                  <c:v>37.99</c:v>
                </c:pt>
                <c:pt idx="637">
                  <c:v>224.99</c:v>
                </c:pt>
                <c:pt idx="638">
                  <c:v>185.1</c:v>
                </c:pt>
                <c:pt idx="639">
                  <c:v>188.1</c:v>
                </c:pt>
                <c:pt idx="640">
                  <c:v>309.9</c:v>
                </c:pt>
                <c:pt idx="641">
                  <c:v>7.9</c:v>
                </c:pt>
                <c:pt idx="642">
                  <c:v>60.99</c:v>
                </c:pt>
                <c:pt idx="643">
                  <c:v>215.5</c:v>
                </c:pt>
                <c:pt idx="644">
                  <c:v>269.9</c:v>
                </c:pt>
                <c:pt idx="645">
                  <c:v>46.9</c:v>
                </c:pt>
                <c:pt idx="646">
                  <c:v>47.8</c:v>
                </c:pt>
                <c:pt idx="647">
                  <c:v>58.8</c:v>
                </c:pt>
                <c:pt idx="648">
                  <c:v>195.99</c:v>
                </c:pt>
                <c:pt idx="649">
                  <c:v>1005.63</c:v>
                </c:pt>
                <c:pt idx="650">
                  <c:v>77</c:v>
                </c:pt>
                <c:pt idx="651">
                  <c:v>77.87</c:v>
                </c:pt>
                <c:pt idx="652">
                  <c:v>268.99</c:v>
                </c:pt>
                <c:pt idx="653">
                  <c:v>135</c:v>
                </c:pt>
                <c:pt idx="654">
                  <c:v>139.99</c:v>
                </c:pt>
                <c:pt idx="655">
                  <c:v>230</c:v>
                </c:pt>
                <c:pt idx="656">
                  <c:v>62.99</c:v>
                </c:pt>
                <c:pt idx="657">
                  <c:v>138</c:v>
                </c:pt>
                <c:pt idx="658">
                  <c:v>347.42</c:v>
                </c:pt>
                <c:pt idx="659">
                  <c:v>32.9</c:v>
                </c:pt>
                <c:pt idx="660">
                  <c:v>13.9</c:v>
                </c:pt>
                <c:pt idx="661">
                  <c:v>39.58</c:v>
                </c:pt>
                <c:pt idx="662">
                  <c:v>62.89</c:v>
                </c:pt>
                <c:pt idx="663">
                  <c:v>279.9</c:v>
                </c:pt>
                <c:pt idx="664">
                  <c:v>144.9</c:v>
                </c:pt>
                <c:pt idx="665">
                  <c:v>137.9</c:v>
                </c:pt>
                <c:pt idx="666">
                  <c:v>221.91</c:v>
                </c:pt>
                <c:pt idx="667">
                  <c:v>396</c:v>
                </c:pt>
                <c:pt idx="668">
                  <c:v>413.91</c:v>
                </c:pt>
                <c:pt idx="669">
                  <c:v>100.86</c:v>
                </c:pt>
                <c:pt idx="670">
                  <c:v>62.4</c:v>
                </c:pt>
                <c:pt idx="671">
                  <c:v>92</c:v>
                </c:pt>
                <c:pt idx="672">
                  <c:v>177</c:v>
                </c:pt>
                <c:pt idx="673">
                  <c:v>94.9</c:v>
                </c:pt>
                <c:pt idx="674">
                  <c:v>395.34</c:v>
                </c:pt>
                <c:pt idx="675">
                  <c:v>91.9</c:v>
                </c:pt>
                <c:pt idx="676">
                  <c:v>6.5</c:v>
                </c:pt>
                <c:pt idx="677">
                  <c:v>46.89</c:v>
                </c:pt>
                <c:pt idx="678">
                  <c:v>187.5</c:v>
                </c:pt>
                <c:pt idx="679">
                  <c:v>22.83</c:v>
                </c:pt>
                <c:pt idx="680">
                  <c:v>108</c:v>
                </c:pt>
                <c:pt idx="681">
                  <c:v>119.2</c:v>
                </c:pt>
                <c:pt idx="682">
                  <c:v>39.89</c:v>
                </c:pt>
                <c:pt idx="683">
                  <c:v>2499.75</c:v>
                </c:pt>
                <c:pt idx="684">
                  <c:v>550.99</c:v>
                </c:pt>
                <c:pt idx="685">
                  <c:v>135.9</c:v>
                </c:pt>
                <c:pt idx="686">
                  <c:v>135.91</c:v>
                </c:pt>
                <c:pt idx="687">
                  <c:v>115.52</c:v>
                </c:pt>
                <c:pt idx="688">
                  <c:v>329</c:v>
                </c:pt>
                <c:pt idx="689">
                  <c:v>43</c:v>
                </c:pt>
                <c:pt idx="690">
                  <c:v>323.18</c:v>
                </c:pt>
                <c:pt idx="691">
                  <c:v>179.89</c:v>
                </c:pt>
                <c:pt idx="692">
                  <c:v>57.99</c:v>
                </c:pt>
                <c:pt idx="693">
                  <c:v>58.99</c:v>
                </c:pt>
                <c:pt idx="694">
                  <c:v>71.9</c:v>
                </c:pt>
                <c:pt idx="695">
                  <c:v>234.31</c:v>
                </c:pt>
                <c:pt idx="696">
                  <c:v>977.98</c:v>
                </c:pt>
                <c:pt idx="697">
                  <c:v>394.9</c:v>
                </c:pt>
                <c:pt idx="698">
                  <c:v>214.5</c:v>
                </c:pt>
                <c:pt idx="699">
                  <c:v>48.6</c:v>
                </c:pt>
                <c:pt idx="700">
                  <c:v>795</c:v>
                </c:pt>
                <c:pt idx="701">
                  <c:v>151.9</c:v>
                </c:pt>
                <c:pt idx="702">
                  <c:v>316</c:v>
                </c:pt>
                <c:pt idx="703">
                  <c:v>238</c:v>
                </c:pt>
                <c:pt idx="704">
                  <c:v>999.9</c:v>
                </c:pt>
                <c:pt idx="705">
                  <c:v>297</c:v>
                </c:pt>
                <c:pt idx="706">
                  <c:v>67.91</c:v>
                </c:pt>
                <c:pt idx="707">
                  <c:v>67.06</c:v>
                </c:pt>
                <c:pt idx="708">
                  <c:v>207.91</c:v>
                </c:pt>
                <c:pt idx="709">
                  <c:v>5.2</c:v>
                </c:pt>
                <c:pt idx="710">
                  <c:v>2649.99</c:v>
                </c:pt>
                <c:pt idx="711">
                  <c:v>110.99</c:v>
                </c:pt>
                <c:pt idx="712">
                  <c:v>629.99</c:v>
                </c:pt>
                <c:pt idx="713">
                  <c:v>298</c:v>
                </c:pt>
                <c:pt idx="714">
                  <c:v>71.4</c:v>
                </c:pt>
                <c:pt idx="715">
                  <c:v>25.52</c:v>
                </c:pt>
                <c:pt idx="716">
                  <c:v>94.99</c:v>
                </c:pt>
                <c:pt idx="717">
                  <c:v>955</c:v>
                </c:pt>
                <c:pt idx="718">
                  <c:v>838</c:v>
                </c:pt>
                <c:pt idx="719">
                  <c:v>878</c:v>
                </c:pt>
                <c:pt idx="720">
                  <c:v>276.99</c:v>
                </c:pt>
                <c:pt idx="721">
                  <c:v>225.91</c:v>
                </c:pt>
                <c:pt idx="722">
                  <c:v>558.5</c:v>
                </c:pt>
                <c:pt idx="723">
                  <c:v>89.7</c:v>
                </c:pt>
                <c:pt idx="724">
                  <c:v>1140.9</c:v>
                </c:pt>
                <c:pt idx="725">
                  <c:v>32.99</c:v>
                </c:pt>
                <c:pt idx="726">
                  <c:v>69.12</c:v>
                </c:pt>
                <c:pt idx="727">
                  <c:v>182.9</c:v>
                </c:pt>
                <c:pt idx="728">
                  <c:v>139.5</c:v>
                </c:pt>
                <c:pt idx="729">
                  <c:v>162.5</c:v>
                </c:pt>
                <c:pt idx="730">
                  <c:v>152.5</c:v>
                </c:pt>
                <c:pt idx="731">
                  <c:v>135.48</c:v>
                </c:pt>
                <c:pt idx="732">
                  <c:v>81.7</c:v>
                </c:pt>
                <c:pt idx="733">
                  <c:v>61.34</c:v>
                </c:pt>
                <c:pt idx="734">
                  <c:v>178.99</c:v>
                </c:pt>
                <c:pt idx="735">
                  <c:v>32.66</c:v>
                </c:pt>
                <c:pt idx="736">
                  <c:v>35.9</c:v>
                </c:pt>
                <c:pt idx="737">
                  <c:v>186.98</c:v>
                </c:pt>
                <c:pt idx="738">
                  <c:v>2951</c:v>
                </c:pt>
                <c:pt idx="739">
                  <c:v>119.59</c:v>
                </c:pt>
                <c:pt idx="740">
                  <c:v>104.4</c:v>
                </c:pt>
                <c:pt idx="741">
                  <c:v>100.9</c:v>
                </c:pt>
                <c:pt idx="742">
                  <c:v>34.95</c:v>
                </c:pt>
                <c:pt idx="743">
                  <c:v>958.99</c:v>
                </c:pt>
                <c:pt idx="744">
                  <c:v>1999</c:v>
                </c:pt>
                <c:pt idx="745">
                  <c:v>60.2</c:v>
                </c:pt>
                <c:pt idx="746">
                  <c:v>23.48</c:v>
                </c:pt>
                <c:pt idx="747">
                  <c:v>379.89</c:v>
                </c:pt>
                <c:pt idx="748">
                  <c:v>214.6</c:v>
                </c:pt>
                <c:pt idx="749">
                  <c:v>189.98</c:v>
                </c:pt>
                <c:pt idx="750">
                  <c:v>189.97</c:v>
                </c:pt>
                <c:pt idx="751">
                  <c:v>95.5</c:v>
                </c:pt>
                <c:pt idx="752">
                  <c:v>97.52</c:v>
                </c:pt>
                <c:pt idx="753">
                  <c:v>26.99</c:v>
                </c:pt>
                <c:pt idx="754">
                  <c:v>125.9</c:v>
                </c:pt>
                <c:pt idx="755">
                  <c:v>539</c:v>
                </c:pt>
                <c:pt idx="756">
                  <c:v>1260</c:v>
                </c:pt>
                <c:pt idx="757">
                  <c:v>69.49</c:v>
                </c:pt>
                <c:pt idx="758">
                  <c:v>74.5</c:v>
                </c:pt>
                <c:pt idx="759">
                  <c:v>199.89</c:v>
                </c:pt>
                <c:pt idx="760">
                  <c:v>223.87</c:v>
                </c:pt>
                <c:pt idx="761">
                  <c:v>297.9</c:v>
                </c:pt>
                <c:pt idx="762">
                  <c:v>189.89</c:v>
                </c:pt>
                <c:pt idx="763">
                  <c:v>50.2</c:v>
                </c:pt>
                <c:pt idx="764">
                  <c:v>95.9</c:v>
                </c:pt>
                <c:pt idx="765">
                  <c:v>40.52</c:v>
                </c:pt>
                <c:pt idx="766">
                  <c:v>86.5</c:v>
                </c:pt>
                <c:pt idx="767">
                  <c:v>19.5</c:v>
                </c:pt>
                <c:pt idx="768">
                  <c:v>197.5</c:v>
                </c:pt>
                <c:pt idx="769">
                  <c:v>379.9</c:v>
                </c:pt>
                <c:pt idx="770">
                  <c:v>228</c:v>
                </c:pt>
                <c:pt idx="771">
                  <c:v>176.9</c:v>
                </c:pt>
                <c:pt idx="772">
                  <c:v>499</c:v>
                </c:pt>
                <c:pt idx="773">
                  <c:v>50.89</c:v>
                </c:pt>
                <c:pt idx="774">
                  <c:v>175</c:v>
                </c:pt>
                <c:pt idx="775">
                  <c:v>287</c:v>
                </c:pt>
                <c:pt idx="776">
                  <c:v>125.6</c:v>
                </c:pt>
                <c:pt idx="777">
                  <c:v>219</c:v>
                </c:pt>
                <c:pt idx="778">
                  <c:v>96</c:v>
                </c:pt>
                <c:pt idx="779">
                  <c:v>359</c:v>
                </c:pt>
                <c:pt idx="780">
                  <c:v>91</c:v>
                </c:pt>
                <c:pt idx="781">
                  <c:v>95.99</c:v>
                </c:pt>
                <c:pt idx="782">
                  <c:v>23</c:v>
                </c:pt>
                <c:pt idx="783">
                  <c:v>150.9</c:v>
                </c:pt>
                <c:pt idx="784">
                  <c:v>422.01</c:v>
                </c:pt>
                <c:pt idx="785">
                  <c:v>229</c:v>
                </c:pt>
                <c:pt idx="786">
                  <c:v>113.99</c:v>
                </c:pt>
                <c:pt idx="787">
                  <c:v>5.99</c:v>
                </c:pt>
                <c:pt idx="788">
                  <c:v>140.99</c:v>
                </c:pt>
                <c:pt idx="789">
                  <c:v>118.9</c:v>
                </c:pt>
                <c:pt idx="790">
                  <c:v>110.9</c:v>
                </c:pt>
                <c:pt idx="791">
                  <c:v>189.88</c:v>
                </c:pt>
                <c:pt idx="792">
                  <c:v>66.99</c:v>
                </c:pt>
                <c:pt idx="793">
                  <c:v>70.9</c:v>
                </c:pt>
                <c:pt idx="794">
                  <c:v>57.52</c:v>
                </c:pt>
                <c:pt idx="795">
                  <c:v>70.89</c:v>
                </c:pt>
                <c:pt idx="796">
                  <c:v>45.65</c:v>
                </c:pt>
                <c:pt idx="797">
                  <c:v>64.8</c:v>
                </c:pt>
                <c:pt idx="798">
                  <c:v>101.9</c:v>
                </c:pt>
                <c:pt idx="799">
                  <c:v>261.91</c:v>
                </c:pt>
                <c:pt idx="800">
                  <c:v>249.4</c:v>
                </c:pt>
                <c:pt idx="801">
                  <c:v>79.79</c:v>
                </c:pt>
                <c:pt idx="802">
                  <c:v>64.99</c:v>
                </c:pt>
                <c:pt idx="803">
                  <c:v>165.2</c:v>
                </c:pt>
                <c:pt idx="804">
                  <c:v>173.2</c:v>
                </c:pt>
                <c:pt idx="805">
                  <c:v>64</c:v>
                </c:pt>
                <c:pt idx="806">
                  <c:v>46.94</c:v>
                </c:pt>
                <c:pt idx="807">
                  <c:v>799.9</c:v>
                </c:pt>
                <c:pt idx="808">
                  <c:v>3.9</c:v>
                </c:pt>
                <c:pt idx="809">
                  <c:v>513.9</c:v>
                </c:pt>
                <c:pt idx="810">
                  <c:v>60.9</c:v>
                </c:pt>
                <c:pt idx="811">
                  <c:v>54.85</c:v>
                </c:pt>
                <c:pt idx="812">
                  <c:v>184.79</c:v>
                </c:pt>
                <c:pt idx="813">
                  <c:v>41.56</c:v>
                </c:pt>
                <c:pt idx="814">
                  <c:v>75.89</c:v>
                </c:pt>
                <c:pt idx="815">
                  <c:v>25.3</c:v>
                </c:pt>
                <c:pt idx="816">
                  <c:v>1011.86</c:v>
                </c:pt>
                <c:pt idx="817">
                  <c:v>264.29</c:v>
                </c:pt>
                <c:pt idx="818">
                  <c:v>296.72</c:v>
                </c:pt>
                <c:pt idx="819">
                  <c:v>301.17</c:v>
                </c:pt>
                <c:pt idx="820">
                  <c:v>337.18</c:v>
                </c:pt>
                <c:pt idx="821">
                  <c:v>96.99</c:v>
                </c:pt>
                <c:pt idx="822">
                  <c:v>32.4</c:v>
                </c:pt>
                <c:pt idx="823">
                  <c:v>160.9</c:v>
                </c:pt>
                <c:pt idx="824">
                  <c:v>38.8</c:v>
                </c:pt>
                <c:pt idx="825">
                  <c:v>553.68</c:v>
                </c:pt>
                <c:pt idx="826">
                  <c:v>157</c:v>
                </c:pt>
                <c:pt idx="827">
                  <c:v>260</c:v>
                </c:pt>
                <c:pt idx="828">
                  <c:v>708</c:v>
                </c:pt>
                <c:pt idx="829">
                  <c:v>240.35</c:v>
                </c:pt>
                <c:pt idx="830">
                  <c:v>498</c:v>
                </c:pt>
                <c:pt idx="831">
                  <c:v>215</c:v>
                </c:pt>
                <c:pt idx="832">
                  <c:v>249</c:v>
                </c:pt>
                <c:pt idx="833">
                  <c:v>67.99</c:v>
                </c:pt>
                <c:pt idx="834">
                  <c:v>74.99</c:v>
                </c:pt>
                <c:pt idx="835">
                  <c:v>238.64</c:v>
                </c:pt>
                <c:pt idx="836">
                  <c:v>33.85</c:v>
                </c:pt>
                <c:pt idx="837">
                  <c:v>39.45</c:v>
                </c:pt>
                <c:pt idx="838">
                  <c:v>179.99</c:v>
                </c:pt>
                <c:pt idx="839">
                  <c:v>189.99</c:v>
                </c:pt>
                <c:pt idx="840">
                  <c:v>239.99</c:v>
                </c:pt>
                <c:pt idx="841">
                  <c:v>12.88</c:v>
                </c:pt>
                <c:pt idx="842">
                  <c:v>71.35</c:v>
                </c:pt>
                <c:pt idx="843">
                  <c:v>213.75</c:v>
                </c:pt>
                <c:pt idx="844">
                  <c:v>41.52</c:v>
                </c:pt>
                <c:pt idx="845">
                  <c:v>529</c:v>
                </c:pt>
                <c:pt idx="846">
                  <c:v>125.99</c:v>
                </c:pt>
                <c:pt idx="847">
                  <c:v>293.5</c:v>
                </c:pt>
                <c:pt idx="848">
                  <c:v>21</c:v>
                </c:pt>
                <c:pt idx="849">
                  <c:v>164.89</c:v>
                </c:pt>
                <c:pt idx="850">
                  <c:v>163.52</c:v>
                </c:pt>
                <c:pt idx="851">
                  <c:v>12</c:v>
                </c:pt>
                <c:pt idx="852">
                  <c:v>188.9</c:v>
                </c:pt>
                <c:pt idx="853">
                  <c:v>144.95</c:v>
                </c:pt>
                <c:pt idx="854">
                  <c:v>144.97</c:v>
                </c:pt>
                <c:pt idx="855">
                  <c:v>149.84</c:v>
                </c:pt>
                <c:pt idx="856">
                  <c:v>132.97</c:v>
                </c:pt>
                <c:pt idx="857">
                  <c:v>139.97</c:v>
                </c:pt>
                <c:pt idx="858">
                  <c:v>133</c:v>
                </c:pt>
                <c:pt idx="859">
                  <c:v>171.9</c:v>
                </c:pt>
                <c:pt idx="860">
                  <c:v>149.86</c:v>
                </c:pt>
                <c:pt idx="861">
                  <c:v>185.9</c:v>
                </c:pt>
                <c:pt idx="862">
                  <c:v>29.4</c:v>
                </c:pt>
                <c:pt idx="863">
                  <c:v>124.85</c:v>
                </c:pt>
                <c:pt idx="864">
                  <c:v>176.49</c:v>
                </c:pt>
                <c:pt idx="865">
                  <c:v>124.89</c:v>
                </c:pt>
                <c:pt idx="866">
                  <c:v>125.89</c:v>
                </c:pt>
                <c:pt idx="867">
                  <c:v>99.1</c:v>
                </c:pt>
                <c:pt idx="868">
                  <c:v>333.99</c:v>
                </c:pt>
                <c:pt idx="869">
                  <c:v>349.49</c:v>
                </c:pt>
                <c:pt idx="870">
                  <c:v>327.49</c:v>
                </c:pt>
                <c:pt idx="871">
                  <c:v>935</c:v>
                </c:pt>
                <c:pt idx="872">
                  <c:v>1035.09</c:v>
                </c:pt>
                <c:pt idx="873">
                  <c:v>841.5</c:v>
                </c:pt>
                <c:pt idx="874">
                  <c:v>250.9</c:v>
                </c:pt>
                <c:pt idx="875">
                  <c:v>11.9</c:v>
                </c:pt>
                <c:pt idx="876">
                  <c:v>300</c:v>
                </c:pt>
                <c:pt idx="877">
                  <c:v>74.8</c:v>
                </c:pt>
                <c:pt idx="878">
                  <c:v>31</c:v>
                </c:pt>
                <c:pt idx="879">
                  <c:v>569.9</c:v>
                </c:pt>
                <c:pt idx="880">
                  <c:v>40.99</c:v>
                </c:pt>
                <c:pt idx="881">
                  <c:v>88.9</c:v>
                </c:pt>
                <c:pt idx="882">
                  <c:v>81.99</c:v>
                </c:pt>
                <c:pt idx="883">
                  <c:v>80.9</c:v>
                </c:pt>
                <c:pt idx="884">
                  <c:v>61.4</c:v>
                </c:pt>
                <c:pt idx="885">
                  <c:v>42.6</c:v>
                </c:pt>
                <c:pt idx="886">
                  <c:v>721.35</c:v>
                </c:pt>
                <c:pt idx="887">
                  <c:v>28.49</c:v>
                </c:pt>
                <c:pt idx="888">
                  <c:v>352.57</c:v>
                </c:pt>
                <c:pt idx="889">
                  <c:v>276.9</c:v>
                </c:pt>
                <c:pt idx="890">
                  <c:v>277</c:v>
                </c:pt>
                <c:pt idx="891">
                  <c:v>320.91</c:v>
                </c:pt>
                <c:pt idx="892">
                  <c:v>276.89</c:v>
                </c:pt>
                <c:pt idx="893">
                  <c:v>278</c:v>
                </c:pt>
                <c:pt idx="894">
                  <c:v>37.8</c:v>
                </c:pt>
                <c:pt idx="895">
                  <c:v>19.85</c:v>
                </c:pt>
                <c:pt idx="896">
                  <c:v>32.1</c:v>
                </c:pt>
                <c:pt idx="897">
                  <c:v>109.66</c:v>
                </c:pt>
                <c:pt idx="898">
                  <c:v>439.9</c:v>
                </c:pt>
                <c:pt idx="899">
                  <c:v>138.23</c:v>
                </c:pt>
                <c:pt idx="900">
                  <c:v>209.99</c:v>
                </c:pt>
                <c:pt idx="901">
                  <c:v>14.85</c:v>
                </c:pt>
                <c:pt idx="902">
                  <c:v>294</c:v>
                </c:pt>
                <c:pt idx="903">
                  <c:v>235.92</c:v>
                </c:pt>
                <c:pt idx="904">
                  <c:v>29.88</c:v>
                </c:pt>
                <c:pt idx="905">
                  <c:v>1199</c:v>
                </c:pt>
                <c:pt idx="906">
                  <c:v>1139</c:v>
                </c:pt>
                <c:pt idx="907">
                  <c:v>43.5</c:v>
                </c:pt>
                <c:pt idx="908">
                  <c:v>46.73</c:v>
                </c:pt>
                <c:pt idx="909">
                  <c:v>40.3</c:v>
                </c:pt>
                <c:pt idx="910">
                  <c:v>26.91</c:v>
                </c:pt>
                <c:pt idx="911">
                  <c:v>57</c:v>
                </c:pt>
                <c:pt idx="912">
                  <c:v>127.42</c:v>
                </c:pt>
                <c:pt idx="913">
                  <c:v>599.99</c:v>
                </c:pt>
                <c:pt idx="914">
                  <c:v>679.12</c:v>
                </c:pt>
                <c:pt idx="915">
                  <c:v>1100</c:v>
                </c:pt>
                <c:pt idx="916">
                  <c:v>77.9</c:v>
                </c:pt>
                <c:pt idx="917">
                  <c:v>89.56</c:v>
                </c:pt>
                <c:pt idx="918">
                  <c:v>99.56</c:v>
                </c:pt>
                <c:pt idx="919">
                  <c:v>76.25</c:v>
                </c:pt>
                <c:pt idx="920">
                  <c:v>94.56</c:v>
                </c:pt>
                <c:pt idx="921">
                  <c:v>89.3</c:v>
                </c:pt>
                <c:pt idx="922">
                  <c:v>97.56</c:v>
                </c:pt>
                <c:pt idx="923">
                  <c:v>94.55</c:v>
                </c:pt>
                <c:pt idx="924">
                  <c:v>88.6</c:v>
                </c:pt>
                <c:pt idx="925">
                  <c:v>57.9</c:v>
                </c:pt>
                <c:pt idx="926">
                  <c:v>74.48</c:v>
                </c:pt>
                <c:pt idx="927">
                  <c:v>449</c:v>
                </c:pt>
                <c:pt idx="928">
                  <c:v>919.9</c:v>
                </c:pt>
                <c:pt idx="929">
                  <c:v>54.99</c:v>
                </c:pt>
                <c:pt idx="930">
                  <c:v>18.6</c:v>
                </c:pt>
                <c:pt idx="931">
                  <c:v>1399.99</c:v>
                </c:pt>
                <c:pt idx="932">
                  <c:v>1649.89</c:v>
                </c:pt>
                <c:pt idx="933">
                  <c:v>1749.99</c:v>
                </c:pt>
                <c:pt idx="934">
                  <c:v>48.98</c:v>
                </c:pt>
                <c:pt idx="935">
                  <c:v>10.5</c:v>
                </c:pt>
                <c:pt idx="936">
                  <c:v>145.69</c:v>
                </c:pt>
                <c:pt idx="937">
                  <c:v>203</c:v>
                </c:pt>
                <c:pt idx="938">
                  <c:v>12.5</c:v>
                </c:pt>
                <c:pt idx="939">
                  <c:v>45.73</c:v>
                </c:pt>
                <c:pt idx="940">
                  <c:v>47.7</c:v>
                </c:pt>
                <c:pt idx="941">
                  <c:v>112</c:v>
                </c:pt>
                <c:pt idx="942">
                  <c:v>62.9</c:v>
                </c:pt>
                <c:pt idx="943">
                  <c:v>193.8</c:v>
                </c:pt>
                <c:pt idx="944">
                  <c:v>76.7</c:v>
                </c:pt>
                <c:pt idx="945">
                  <c:v>28.3</c:v>
                </c:pt>
                <c:pt idx="946">
                  <c:v>28.45</c:v>
                </c:pt>
                <c:pt idx="947">
                  <c:v>288.92</c:v>
                </c:pt>
                <c:pt idx="948">
                  <c:v>389.99</c:v>
                </c:pt>
                <c:pt idx="949">
                  <c:v>606.39</c:v>
                </c:pt>
                <c:pt idx="950">
                  <c:v>398.9</c:v>
                </c:pt>
                <c:pt idx="951">
                  <c:v>159.91</c:v>
                </c:pt>
                <c:pt idx="952">
                  <c:v>103.9</c:v>
                </c:pt>
                <c:pt idx="953">
                  <c:v>133.74</c:v>
                </c:pt>
                <c:pt idx="954">
                  <c:v>136.4</c:v>
                </c:pt>
                <c:pt idx="955">
                  <c:v>131.59</c:v>
                </c:pt>
                <c:pt idx="956">
                  <c:v>144.41</c:v>
                </c:pt>
                <c:pt idx="957">
                  <c:v>122.49</c:v>
                </c:pt>
                <c:pt idx="958">
                  <c:v>46.99</c:v>
                </c:pt>
                <c:pt idx="959">
                  <c:v>47.55</c:v>
                </c:pt>
                <c:pt idx="960">
                  <c:v>46.95</c:v>
                </c:pt>
                <c:pt idx="961">
                  <c:v>16.16</c:v>
                </c:pt>
                <c:pt idx="962">
                  <c:v>87.9</c:v>
                </c:pt>
                <c:pt idx="963">
                  <c:v>720.22</c:v>
                </c:pt>
                <c:pt idx="964">
                  <c:v>699</c:v>
                </c:pt>
                <c:pt idx="965">
                  <c:v>175.5</c:v>
                </c:pt>
                <c:pt idx="966">
                  <c:v>23.99</c:v>
                </c:pt>
                <c:pt idx="967">
                  <c:v>383.9</c:v>
                </c:pt>
                <c:pt idx="968">
                  <c:v>55.15</c:v>
                </c:pt>
                <c:pt idx="969">
                  <c:v>71.8</c:v>
                </c:pt>
                <c:pt idx="970">
                  <c:v>88.89</c:v>
                </c:pt>
                <c:pt idx="971">
                  <c:v>194.8</c:v>
                </c:pt>
                <c:pt idx="972">
                  <c:v>54.39</c:v>
                </c:pt>
                <c:pt idx="973">
                  <c:v>113.49</c:v>
                </c:pt>
                <c:pt idx="974">
                  <c:v>65.99</c:v>
                </c:pt>
                <c:pt idx="975">
                  <c:v>509.99</c:v>
                </c:pt>
                <c:pt idx="976">
                  <c:v>454.99</c:v>
                </c:pt>
                <c:pt idx="977">
                  <c:v>240.9</c:v>
                </c:pt>
                <c:pt idx="978">
                  <c:v>143.36</c:v>
                </c:pt>
                <c:pt idx="979">
                  <c:v>28.5</c:v>
                </c:pt>
                <c:pt idx="980">
                  <c:v>31.25</c:v>
                </c:pt>
                <c:pt idx="981">
                  <c:v>164</c:v>
                </c:pt>
                <c:pt idx="982">
                  <c:v>19.74</c:v>
                </c:pt>
                <c:pt idx="983">
                  <c:v>209.5</c:v>
                </c:pt>
                <c:pt idx="984">
                  <c:v>207.5</c:v>
                </c:pt>
                <c:pt idx="985">
                  <c:v>195.5</c:v>
                </c:pt>
                <c:pt idx="986">
                  <c:v>219.5</c:v>
                </c:pt>
                <c:pt idx="987">
                  <c:v>263.99</c:v>
                </c:pt>
                <c:pt idx="988">
                  <c:v>267.99</c:v>
                </c:pt>
                <c:pt idx="989">
                  <c:v>265.99</c:v>
                </c:pt>
                <c:pt idx="990">
                  <c:v>51.99</c:v>
                </c:pt>
                <c:pt idx="991">
                  <c:v>200.4</c:v>
                </c:pt>
                <c:pt idx="992">
                  <c:v>50.99</c:v>
                </c:pt>
                <c:pt idx="993">
                  <c:v>111.6</c:v>
                </c:pt>
                <c:pt idx="994">
                  <c:v>204</c:v>
                </c:pt>
                <c:pt idx="995">
                  <c:v>360.9</c:v>
                </c:pt>
                <c:pt idx="996">
                  <c:v>809.1</c:v>
                </c:pt>
                <c:pt idx="997">
                  <c:v>599</c:v>
                </c:pt>
                <c:pt idx="998">
                  <c:v>787.9</c:v>
                </c:pt>
                <c:pt idx="999">
                  <c:v>790.9</c:v>
                </c:pt>
                <c:pt idx="1000">
                  <c:v>700.9</c:v>
                </c:pt>
                <c:pt idx="1001">
                  <c:v>709.9</c:v>
                </c:pt>
                <c:pt idx="1002">
                  <c:v>169.79</c:v>
                </c:pt>
              </c:numCache>
            </c:numRef>
          </c:yVal>
          <c:bubbleSize>
            <c:numRef>
              <c:f>2</c:f>
              <c:numCache>
                <c:formatCode>General</c:formatCode>
                <c:ptCount val="1003"/>
                <c:pt idx="0">
                  <c:v>16</c:v>
                </c:pt>
                <c:pt idx="1">
                  <c:v>146</c:v>
                </c:pt>
                <c:pt idx="2">
                  <c:v>21</c:v>
                </c:pt>
                <c:pt idx="3">
                  <c:v>37</c:v>
                </c:pt>
                <c:pt idx="4">
                  <c:v>5</c:v>
                </c:pt>
                <c:pt idx="5">
                  <c:v>12</c:v>
                </c:pt>
                <c:pt idx="6">
                  <c:v>1</c:v>
                </c:pt>
                <c:pt idx="7">
                  <c:v>9</c:v>
                </c:pt>
                <c:pt idx="8">
                  <c:v>7</c:v>
                </c:pt>
                <c:pt idx="9">
                  <c:v>19</c:v>
                </c:pt>
                <c:pt idx="10">
                  <c:v>1</c:v>
                </c:pt>
                <c:pt idx="11">
                  <c:v>9</c:v>
                </c:pt>
                <c:pt idx="12">
                  <c:v>21</c:v>
                </c:pt>
                <c:pt idx="13">
                  <c:v>1</c:v>
                </c:pt>
                <c:pt idx="14">
                  <c:v>1</c:v>
                </c:pt>
                <c:pt idx="15">
                  <c:v>8</c:v>
                </c:pt>
                <c:pt idx="16">
                  <c:v>28</c:v>
                </c:pt>
                <c:pt idx="17">
                  <c:v>2</c:v>
                </c:pt>
                <c:pt idx="18">
                  <c:v>1</c:v>
                </c:pt>
                <c:pt idx="19">
                  <c:v>21</c:v>
                </c:pt>
                <c:pt idx="20">
                  <c:v>45</c:v>
                </c:pt>
                <c:pt idx="21">
                  <c:v>47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23</c:v>
                </c:pt>
                <c:pt idx="26">
                  <c:v>27</c:v>
                </c:pt>
                <c:pt idx="27">
                  <c:v>13</c:v>
                </c:pt>
                <c:pt idx="28">
                  <c:v>1</c:v>
                </c:pt>
                <c:pt idx="29">
                  <c:v>3</c:v>
                </c:pt>
                <c:pt idx="30">
                  <c:v>1</c:v>
                </c:pt>
                <c:pt idx="31">
                  <c:v>23</c:v>
                </c:pt>
                <c:pt idx="32">
                  <c:v>11</c:v>
                </c:pt>
                <c:pt idx="33">
                  <c:v>2</c:v>
                </c:pt>
                <c:pt idx="34">
                  <c:v>118</c:v>
                </c:pt>
                <c:pt idx="35">
                  <c:v>15</c:v>
                </c:pt>
                <c:pt idx="36">
                  <c:v>8</c:v>
                </c:pt>
                <c:pt idx="37">
                  <c:v>4</c:v>
                </c:pt>
                <c:pt idx="38">
                  <c:v>26</c:v>
                </c:pt>
                <c:pt idx="39">
                  <c:v>4</c:v>
                </c:pt>
                <c:pt idx="40">
                  <c:v>58</c:v>
                </c:pt>
                <c:pt idx="41">
                  <c:v>16</c:v>
                </c:pt>
                <c:pt idx="42">
                  <c:v>1</c:v>
                </c:pt>
                <c:pt idx="43">
                  <c:v>35</c:v>
                </c:pt>
                <c:pt idx="44">
                  <c:v>1</c:v>
                </c:pt>
                <c:pt idx="45">
                  <c:v>1</c:v>
                </c:pt>
                <c:pt idx="46">
                  <c:v>80</c:v>
                </c:pt>
                <c:pt idx="47">
                  <c:v>36</c:v>
                </c:pt>
                <c:pt idx="48">
                  <c:v>61</c:v>
                </c:pt>
                <c:pt idx="49">
                  <c:v>15</c:v>
                </c:pt>
                <c:pt idx="50">
                  <c:v>1</c:v>
                </c:pt>
                <c:pt idx="51">
                  <c:v>19</c:v>
                </c:pt>
                <c:pt idx="52">
                  <c:v>40</c:v>
                </c:pt>
                <c:pt idx="53">
                  <c:v>10</c:v>
                </c:pt>
                <c:pt idx="54">
                  <c:v>34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63</c:v>
                </c:pt>
                <c:pt idx="59">
                  <c:v>11</c:v>
                </c:pt>
                <c:pt idx="60">
                  <c:v>8</c:v>
                </c:pt>
                <c:pt idx="61">
                  <c:v>72</c:v>
                </c:pt>
                <c:pt idx="62">
                  <c:v>15</c:v>
                </c:pt>
                <c:pt idx="63">
                  <c:v>91</c:v>
                </c:pt>
                <c:pt idx="64">
                  <c:v>1</c:v>
                </c:pt>
                <c:pt idx="65">
                  <c:v>2</c:v>
                </c:pt>
                <c:pt idx="66">
                  <c:v>4</c:v>
                </c:pt>
                <c:pt idx="67">
                  <c:v>23</c:v>
                </c:pt>
                <c:pt idx="68">
                  <c:v>6</c:v>
                </c:pt>
                <c:pt idx="69">
                  <c:v>67</c:v>
                </c:pt>
                <c:pt idx="70">
                  <c:v>90</c:v>
                </c:pt>
                <c:pt idx="71">
                  <c:v>4</c:v>
                </c:pt>
                <c:pt idx="72">
                  <c:v>2</c:v>
                </c:pt>
                <c:pt idx="73">
                  <c:v>1</c:v>
                </c:pt>
                <c:pt idx="74">
                  <c:v>62</c:v>
                </c:pt>
                <c:pt idx="75">
                  <c:v>6</c:v>
                </c:pt>
                <c:pt idx="76">
                  <c:v>4</c:v>
                </c:pt>
                <c:pt idx="77">
                  <c:v>7</c:v>
                </c:pt>
                <c:pt idx="78">
                  <c:v>1</c:v>
                </c:pt>
                <c:pt idx="79">
                  <c:v>6</c:v>
                </c:pt>
                <c:pt idx="80">
                  <c:v>2</c:v>
                </c:pt>
                <c:pt idx="81">
                  <c:v>5</c:v>
                </c:pt>
                <c:pt idx="82">
                  <c:v>19</c:v>
                </c:pt>
                <c:pt idx="83">
                  <c:v>5</c:v>
                </c:pt>
                <c:pt idx="84">
                  <c:v>6</c:v>
                </c:pt>
                <c:pt idx="85">
                  <c:v>10</c:v>
                </c:pt>
                <c:pt idx="86">
                  <c:v>51</c:v>
                </c:pt>
                <c:pt idx="87">
                  <c:v>3</c:v>
                </c:pt>
                <c:pt idx="88">
                  <c:v>1</c:v>
                </c:pt>
                <c:pt idx="89">
                  <c:v>1</c:v>
                </c:pt>
                <c:pt idx="90">
                  <c:v>39</c:v>
                </c:pt>
                <c:pt idx="91">
                  <c:v>18</c:v>
                </c:pt>
                <c:pt idx="92">
                  <c:v>9</c:v>
                </c:pt>
                <c:pt idx="93">
                  <c:v>6</c:v>
                </c:pt>
                <c:pt idx="94">
                  <c:v>73</c:v>
                </c:pt>
                <c:pt idx="95">
                  <c:v>10</c:v>
                </c:pt>
                <c:pt idx="96">
                  <c:v>18</c:v>
                </c:pt>
                <c:pt idx="97">
                  <c:v>35</c:v>
                </c:pt>
                <c:pt idx="98">
                  <c:v>2</c:v>
                </c:pt>
                <c:pt idx="99">
                  <c:v>39</c:v>
                </c:pt>
                <c:pt idx="100">
                  <c:v>30</c:v>
                </c:pt>
                <c:pt idx="101">
                  <c:v>106</c:v>
                </c:pt>
                <c:pt idx="102">
                  <c:v>15</c:v>
                </c:pt>
                <c:pt idx="103">
                  <c:v>45</c:v>
                </c:pt>
                <c:pt idx="104">
                  <c:v>8</c:v>
                </c:pt>
                <c:pt idx="105">
                  <c:v>21</c:v>
                </c:pt>
                <c:pt idx="106">
                  <c:v>23</c:v>
                </c:pt>
                <c:pt idx="107">
                  <c:v>7</c:v>
                </c:pt>
                <c:pt idx="108">
                  <c:v>1</c:v>
                </c:pt>
                <c:pt idx="109">
                  <c:v>7</c:v>
                </c:pt>
                <c:pt idx="110">
                  <c:v>7</c:v>
                </c:pt>
                <c:pt idx="111">
                  <c:v>1</c:v>
                </c:pt>
                <c:pt idx="112">
                  <c:v>6</c:v>
                </c:pt>
                <c:pt idx="113">
                  <c:v>1</c:v>
                </c:pt>
                <c:pt idx="114">
                  <c:v>3</c:v>
                </c:pt>
                <c:pt idx="115">
                  <c:v>16</c:v>
                </c:pt>
                <c:pt idx="116">
                  <c:v>22</c:v>
                </c:pt>
                <c:pt idx="117">
                  <c:v>7</c:v>
                </c:pt>
                <c:pt idx="118">
                  <c:v>1</c:v>
                </c:pt>
                <c:pt idx="119">
                  <c:v>7</c:v>
                </c:pt>
                <c:pt idx="120">
                  <c:v>10</c:v>
                </c:pt>
                <c:pt idx="121">
                  <c:v>11</c:v>
                </c:pt>
                <c:pt idx="122">
                  <c:v>8</c:v>
                </c:pt>
                <c:pt idx="123">
                  <c:v>29</c:v>
                </c:pt>
                <c:pt idx="124">
                  <c:v>5</c:v>
                </c:pt>
                <c:pt idx="125">
                  <c:v>2</c:v>
                </c:pt>
                <c:pt idx="126">
                  <c:v>2</c:v>
                </c:pt>
                <c:pt idx="127">
                  <c:v>7</c:v>
                </c:pt>
                <c:pt idx="128">
                  <c:v>1</c:v>
                </c:pt>
                <c:pt idx="129">
                  <c:v>13</c:v>
                </c:pt>
                <c:pt idx="130">
                  <c:v>85</c:v>
                </c:pt>
                <c:pt idx="131">
                  <c:v>1</c:v>
                </c:pt>
                <c:pt idx="132">
                  <c:v>1</c:v>
                </c:pt>
                <c:pt idx="133">
                  <c:v>6</c:v>
                </c:pt>
                <c:pt idx="134">
                  <c:v>3</c:v>
                </c:pt>
                <c:pt idx="135">
                  <c:v>60</c:v>
                </c:pt>
                <c:pt idx="136">
                  <c:v>8</c:v>
                </c:pt>
                <c:pt idx="137">
                  <c:v>2</c:v>
                </c:pt>
                <c:pt idx="138">
                  <c:v>8</c:v>
                </c:pt>
                <c:pt idx="139">
                  <c:v>11</c:v>
                </c:pt>
                <c:pt idx="140">
                  <c:v>51</c:v>
                </c:pt>
                <c:pt idx="141">
                  <c:v>18</c:v>
                </c:pt>
                <c:pt idx="142">
                  <c:v>8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5</c:v>
                </c:pt>
                <c:pt idx="147">
                  <c:v>3</c:v>
                </c:pt>
                <c:pt idx="148">
                  <c:v>6</c:v>
                </c:pt>
                <c:pt idx="149">
                  <c:v>95</c:v>
                </c:pt>
                <c:pt idx="150">
                  <c:v>1</c:v>
                </c:pt>
                <c:pt idx="151">
                  <c:v>4</c:v>
                </c:pt>
                <c:pt idx="152">
                  <c:v>25</c:v>
                </c:pt>
                <c:pt idx="153">
                  <c:v>27</c:v>
                </c:pt>
                <c:pt idx="154">
                  <c:v>2</c:v>
                </c:pt>
                <c:pt idx="155">
                  <c:v>8</c:v>
                </c:pt>
                <c:pt idx="156">
                  <c:v>2</c:v>
                </c:pt>
                <c:pt idx="157">
                  <c:v>8</c:v>
                </c:pt>
                <c:pt idx="158">
                  <c:v>48</c:v>
                </c:pt>
                <c:pt idx="159">
                  <c:v>3</c:v>
                </c:pt>
                <c:pt idx="160">
                  <c:v>20</c:v>
                </c:pt>
                <c:pt idx="161">
                  <c:v>8</c:v>
                </c:pt>
                <c:pt idx="162">
                  <c:v>9</c:v>
                </c:pt>
                <c:pt idx="163">
                  <c:v>23</c:v>
                </c:pt>
                <c:pt idx="164">
                  <c:v>7</c:v>
                </c:pt>
                <c:pt idx="165">
                  <c:v>1</c:v>
                </c:pt>
                <c:pt idx="166">
                  <c:v>34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3</c:v>
                </c:pt>
                <c:pt idx="171">
                  <c:v>3</c:v>
                </c:pt>
                <c:pt idx="172">
                  <c:v>18</c:v>
                </c:pt>
                <c:pt idx="173">
                  <c:v>1</c:v>
                </c:pt>
                <c:pt idx="174">
                  <c:v>15</c:v>
                </c:pt>
                <c:pt idx="175">
                  <c:v>213</c:v>
                </c:pt>
                <c:pt idx="176">
                  <c:v>47</c:v>
                </c:pt>
                <c:pt idx="177">
                  <c:v>53</c:v>
                </c:pt>
                <c:pt idx="178">
                  <c:v>6</c:v>
                </c:pt>
                <c:pt idx="179">
                  <c:v>1</c:v>
                </c:pt>
                <c:pt idx="180">
                  <c:v>2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3</c:v>
                </c:pt>
                <c:pt idx="187">
                  <c:v>40</c:v>
                </c:pt>
                <c:pt idx="188">
                  <c:v>1</c:v>
                </c:pt>
                <c:pt idx="189">
                  <c:v>2</c:v>
                </c:pt>
                <c:pt idx="190">
                  <c:v>47</c:v>
                </c:pt>
                <c:pt idx="191">
                  <c:v>22</c:v>
                </c:pt>
                <c:pt idx="192">
                  <c:v>10</c:v>
                </c:pt>
                <c:pt idx="193">
                  <c:v>25</c:v>
                </c:pt>
                <c:pt idx="194">
                  <c:v>4</c:v>
                </c:pt>
                <c:pt idx="195">
                  <c:v>1</c:v>
                </c:pt>
                <c:pt idx="196">
                  <c:v>15</c:v>
                </c:pt>
                <c:pt idx="197">
                  <c:v>15</c:v>
                </c:pt>
                <c:pt idx="198">
                  <c:v>39</c:v>
                </c:pt>
                <c:pt idx="199">
                  <c:v>2</c:v>
                </c:pt>
                <c:pt idx="200">
                  <c:v>3</c:v>
                </c:pt>
                <c:pt idx="201">
                  <c:v>16</c:v>
                </c:pt>
                <c:pt idx="202">
                  <c:v>1</c:v>
                </c:pt>
                <c:pt idx="203">
                  <c:v>11</c:v>
                </c:pt>
                <c:pt idx="204">
                  <c:v>1</c:v>
                </c:pt>
                <c:pt idx="205">
                  <c:v>1</c:v>
                </c:pt>
                <c:pt idx="206">
                  <c:v>6</c:v>
                </c:pt>
                <c:pt idx="207">
                  <c:v>1</c:v>
                </c:pt>
                <c:pt idx="208">
                  <c:v>1</c:v>
                </c:pt>
                <c:pt idx="209">
                  <c:v>3</c:v>
                </c:pt>
                <c:pt idx="210">
                  <c:v>1</c:v>
                </c:pt>
                <c:pt idx="211">
                  <c:v>2</c:v>
                </c:pt>
                <c:pt idx="212">
                  <c:v>2</c:v>
                </c:pt>
                <c:pt idx="213">
                  <c:v>1</c:v>
                </c:pt>
                <c:pt idx="214">
                  <c:v>97</c:v>
                </c:pt>
                <c:pt idx="215">
                  <c:v>6</c:v>
                </c:pt>
                <c:pt idx="216">
                  <c:v>4</c:v>
                </c:pt>
                <c:pt idx="217">
                  <c:v>5</c:v>
                </c:pt>
                <c:pt idx="218">
                  <c:v>18</c:v>
                </c:pt>
                <c:pt idx="219">
                  <c:v>23</c:v>
                </c:pt>
                <c:pt idx="220">
                  <c:v>1</c:v>
                </c:pt>
                <c:pt idx="221">
                  <c:v>46</c:v>
                </c:pt>
                <c:pt idx="222">
                  <c:v>6</c:v>
                </c:pt>
                <c:pt idx="223">
                  <c:v>3</c:v>
                </c:pt>
                <c:pt idx="224">
                  <c:v>3</c:v>
                </c:pt>
                <c:pt idx="225">
                  <c:v>6</c:v>
                </c:pt>
                <c:pt idx="226">
                  <c:v>1</c:v>
                </c:pt>
                <c:pt idx="227">
                  <c:v>13</c:v>
                </c:pt>
                <c:pt idx="228">
                  <c:v>2</c:v>
                </c:pt>
                <c:pt idx="229">
                  <c:v>3</c:v>
                </c:pt>
                <c:pt idx="230">
                  <c:v>1</c:v>
                </c:pt>
                <c:pt idx="231">
                  <c:v>25</c:v>
                </c:pt>
                <c:pt idx="232">
                  <c:v>1</c:v>
                </c:pt>
                <c:pt idx="233">
                  <c:v>5</c:v>
                </c:pt>
                <c:pt idx="234">
                  <c:v>5</c:v>
                </c:pt>
                <c:pt idx="235">
                  <c:v>6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4</c:v>
                </c:pt>
                <c:pt idx="240">
                  <c:v>4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12</c:v>
                </c:pt>
                <c:pt idx="247">
                  <c:v>4</c:v>
                </c:pt>
                <c:pt idx="248">
                  <c:v>6</c:v>
                </c:pt>
                <c:pt idx="249">
                  <c:v>1</c:v>
                </c:pt>
                <c:pt idx="250">
                  <c:v>1</c:v>
                </c:pt>
                <c:pt idx="251">
                  <c:v>2</c:v>
                </c:pt>
                <c:pt idx="252">
                  <c:v>11</c:v>
                </c:pt>
                <c:pt idx="253">
                  <c:v>21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1</c:v>
                </c:pt>
                <c:pt idx="258">
                  <c:v>25</c:v>
                </c:pt>
                <c:pt idx="259">
                  <c:v>1</c:v>
                </c:pt>
                <c:pt idx="260">
                  <c:v>2</c:v>
                </c:pt>
                <c:pt idx="261">
                  <c:v>1</c:v>
                </c:pt>
                <c:pt idx="262">
                  <c:v>9</c:v>
                </c:pt>
                <c:pt idx="263">
                  <c:v>2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2</c:v>
                </c:pt>
                <c:pt idx="268">
                  <c:v>5</c:v>
                </c:pt>
                <c:pt idx="269">
                  <c:v>1</c:v>
                </c:pt>
                <c:pt idx="270">
                  <c:v>8</c:v>
                </c:pt>
                <c:pt idx="271">
                  <c:v>4</c:v>
                </c:pt>
                <c:pt idx="272">
                  <c:v>46</c:v>
                </c:pt>
                <c:pt idx="273">
                  <c:v>3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4</c:v>
                </c:pt>
                <c:pt idx="278">
                  <c:v>29</c:v>
                </c:pt>
                <c:pt idx="279">
                  <c:v>45</c:v>
                </c:pt>
                <c:pt idx="280">
                  <c:v>78</c:v>
                </c:pt>
                <c:pt idx="281">
                  <c:v>1</c:v>
                </c:pt>
                <c:pt idx="282">
                  <c:v>8</c:v>
                </c:pt>
                <c:pt idx="283">
                  <c:v>5</c:v>
                </c:pt>
                <c:pt idx="284">
                  <c:v>37</c:v>
                </c:pt>
                <c:pt idx="285">
                  <c:v>4</c:v>
                </c:pt>
                <c:pt idx="286">
                  <c:v>9</c:v>
                </c:pt>
                <c:pt idx="287">
                  <c:v>1</c:v>
                </c:pt>
                <c:pt idx="288">
                  <c:v>5</c:v>
                </c:pt>
                <c:pt idx="289">
                  <c:v>4</c:v>
                </c:pt>
                <c:pt idx="290">
                  <c:v>4</c:v>
                </c:pt>
                <c:pt idx="291">
                  <c:v>5</c:v>
                </c:pt>
                <c:pt idx="292">
                  <c:v>3</c:v>
                </c:pt>
                <c:pt idx="293">
                  <c:v>12</c:v>
                </c:pt>
                <c:pt idx="294">
                  <c:v>2</c:v>
                </c:pt>
                <c:pt idx="295">
                  <c:v>12</c:v>
                </c:pt>
                <c:pt idx="296">
                  <c:v>1</c:v>
                </c:pt>
                <c:pt idx="297">
                  <c:v>31</c:v>
                </c:pt>
                <c:pt idx="298">
                  <c:v>1</c:v>
                </c:pt>
                <c:pt idx="299">
                  <c:v>4</c:v>
                </c:pt>
                <c:pt idx="300">
                  <c:v>2</c:v>
                </c:pt>
                <c:pt idx="301">
                  <c:v>2</c:v>
                </c:pt>
                <c:pt idx="302">
                  <c:v>1</c:v>
                </c:pt>
                <c:pt idx="303">
                  <c:v>12</c:v>
                </c:pt>
                <c:pt idx="304">
                  <c:v>1</c:v>
                </c:pt>
                <c:pt idx="305">
                  <c:v>1</c:v>
                </c:pt>
                <c:pt idx="306">
                  <c:v>4</c:v>
                </c:pt>
                <c:pt idx="307">
                  <c:v>307</c:v>
                </c:pt>
                <c:pt idx="308">
                  <c:v>16</c:v>
                </c:pt>
                <c:pt idx="309">
                  <c:v>2</c:v>
                </c:pt>
                <c:pt idx="310">
                  <c:v>4</c:v>
                </c:pt>
                <c:pt idx="311">
                  <c:v>9</c:v>
                </c:pt>
                <c:pt idx="312">
                  <c:v>6</c:v>
                </c:pt>
                <c:pt idx="313">
                  <c:v>1</c:v>
                </c:pt>
                <c:pt idx="314">
                  <c:v>1</c:v>
                </c:pt>
                <c:pt idx="315">
                  <c:v>24</c:v>
                </c:pt>
                <c:pt idx="316">
                  <c:v>1</c:v>
                </c:pt>
                <c:pt idx="317">
                  <c:v>1</c:v>
                </c:pt>
                <c:pt idx="318">
                  <c:v>2</c:v>
                </c:pt>
                <c:pt idx="319">
                  <c:v>26</c:v>
                </c:pt>
                <c:pt idx="320">
                  <c:v>14</c:v>
                </c:pt>
                <c:pt idx="321">
                  <c:v>1</c:v>
                </c:pt>
                <c:pt idx="322">
                  <c:v>27</c:v>
                </c:pt>
                <c:pt idx="323">
                  <c:v>22</c:v>
                </c:pt>
                <c:pt idx="324">
                  <c:v>8</c:v>
                </c:pt>
                <c:pt idx="325">
                  <c:v>6</c:v>
                </c:pt>
                <c:pt idx="326">
                  <c:v>9</c:v>
                </c:pt>
                <c:pt idx="327">
                  <c:v>8</c:v>
                </c:pt>
                <c:pt idx="328">
                  <c:v>17</c:v>
                </c:pt>
                <c:pt idx="329">
                  <c:v>9</c:v>
                </c:pt>
                <c:pt idx="330">
                  <c:v>8</c:v>
                </c:pt>
                <c:pt idx="331">
                  <c:v>8</c:v>
                </c:pt>
                <c:pt idx="332">
                  <c:v>2</c:v>
                </c:pt>
                <c:pt idx="333">
                  <c:v>3</c:v>
                </c:pt>
                <c:pt idx="334">
                  <c:v>1</c:v>
                </c:pt>
                <c:pt idx="335">
                  <c:v>1</c:v>
                </c:pt>
                <c:pt idx="336">
                  <c:v>29</c:v>
                </c:pt>
                <c:pt idx="337">
                  <c:v>1</c:v>
                </c:pt>
                <c:pt idx="338">
                  <c:v>6</c:v>
                </c:pt>
                <c:pt idx="339">
                  <c:v>4</c:v>
                </c:pt>
                <c:pt idx="340">
                  <c:v>5</c:v>
                </c:pt>
                <c:pt idx="341">
                  <c:v>1</c:v>
                </c:pt>
                <c:pt idx="342">
                  <c:v>7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2</c:v>
                </c:pt>
                <c:pt idx="350">
                  <c:v>1</c:v>
                </c:pt>
                <c:pt idx="351">
                  <c:v>1</c:v>
                </c:pt>
                <c:pt idx="352">
                  <c:v>6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32</c:v>
                </c:pt>
                <c:pt idx="358">
                  <c:v>34</c:v>
                </c:pt>
                <c:pt idx="359">
                  <c:v>14</c:v>
                </c:pt>
                <c:pt idx="360">
                  <c:v>28</c:v>
                </c:pt>
                <c:pt idx="361">
                  <c:v>4</c:v>
                </c:pt>
                <c:pt idx="362">
                  <c:v>5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3</c:v>
                </c:pt>
                <c:pt idx="372">
                  <c:v>8</c:v>
                </c:pt>
                <c:pt idx="373">
                  <c:v>4</c:v>
                </c:pt>
                <c:pt idx="374">
                  <c:v>50</c:v>
                </c:pt>
                <c:pt idx="375">
                  <c:v>66</c:v>
                </c:pt>
                <c:pt idx="376">
                  <c:v>10</c:v>
                </c:pt>
                <c:pt idx="377">
                  <c:v>5</c:v>
                </c:pt>
                <c:pt idx="378">
                  <c:v>4</c:v>
                </c:pt>
                <c:pt idx="379">
                  <c:v>17</c:v>
                </c:pt>
                <c:pt idx="380">
                  <c:v>6</c:v>
                </c:pt>
                <c:pt idx="381">
                  <c:v>5</c:v>
                </c:pt>
                <c:pt idx="382">
                  <c:v>4</c:v>
                </c:pt>
                <c:pt idx="383">
                  <c:v>1</c:v>
                </c:pt>
                <c:pt idx="384">
                  <c:v>3</c:v>
                </c:pt>
                <c:pt idx="385">
                  <c:v>6</c:v>
                </c:pt>
                <c:pt idx="386">
                  <c:v>10</c:v>
                </c:pt>
                <c:pt idx="387">
                  <c:v>1</c:v>
                </c:pt>
                <c:pt idx="388">
                  <c:v>5</c:v>
                </c:pt>
                <c:pt idx="389">
                  <c:v>25</c:v>
                </c:pt>
                <c:pt idx="390">
                  <c:v>4</c:v>
                </c:pt>
                <c:pt idx="391">
                  <c:v>11</c:v>
                </c:pt>
                <c:pt idx="392">
                  <c:v>1</c:v>
                </c:pt>
                <c:pt idx="393">
                  <c:v>1</c:v>
                </c:pt>
                <c:pt idx="394">
                  <c:v>28</c:v>
                </c:pt>
                <c:pt idx="395">
                  <c:v>1</c:v>
                </c:pt>
                <c:pt idx="396">
                  <c:v>3</c:v>
                </c:pt>
                <c:pt idx="397">
                  <c:v>1</c:v>
                </c:pt>
                <c:pt idx="398">
                  <c:v>1</c:v>
                </c:pt>
                <c:pt idx="399">
                  <c:v>2</c:v>
                </c:pt>
                <c:pt idx="400">
                  <c:v>5</c:v>
                </c:pt>
                <c:pt idx="401">
                  <c:v>1</c:v>
                </c:pt>
                <c:pt idx="402">
                  <c:v>1</c:v>
                </c:pt>
                <c:pt idx="403">
                  <c:v>5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2</c:v>
                </c:pt>
                <c:pt idx="408">
                  <c:v>6</c:v>
                </c:pt>
                <c:pt idx="409">
                  <c:v>9</c:v>
                </c:pt>
                <c:pt idx="410">
                  <c:v>3</c:v>
                </c:pt>
                <c:pt idx="411">
                  <c:v>5</c:v>
                </c:pt>
                <c:pt idx="412">
                  <c:v>2</c:v>
                </c:pt>
                <c:pt idx="413">
                  <c:v>1</c:v>
                </c:pt>
                <c:pt idx="414">
                  <c:v>10</c:v>
                </c:pt>
                <c:pt idx="415">
                  <c:v>2</c:v>
                </c:pt>
                <c:pt idx="416">
                  <c:v>10</c:v>
                </c:pt>
                <c:pt idx="417">
                  <c:v>1</c:v>
                </c:pt>
                <c:pt idx="418">
                  <c:v>1</c:v>
                </c:pt>
                <c:pt idx="419">
                  <c:v>23</c:v>
                </c:pt>
                <c:pt idx="420">
                  <c:v>5</c:v>
                </c:pt>
                <c:pt idx="421">
                  <c:v>5</c:v>
                </c:pt>
                <c:pt idx="422">
                  <c:v>2</c:v>
                </c:pt>
                <c:pt idx="423">
                  <c:v>68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7</c:v>
                </c:pt>
                <c:pt idx="428">
                  <c:v>5</c:v>
                </c:pt>
                <c:pt idx="429">
                  <c:v>3</c:v>
                </c:pt>
                <c:pt idx="430">
                  <c:v>8</c:v>
                </c:pt>
                <c:pt idx="431">
                  <c:v>2</c:v>
                </c:pt>
                <c:pt idx="432">
                  <c:v>10</c:v>
                </c:pt>
                <c:pt idx="433">
                  <c:v>2</c:v>
                </c:pt>
                <c:pt idx="434">
                  <c:v>1</c:v>
                </c:pt>
                <c:pt idx="435">
                  <c:v>10</c:v>
                </c:pt>
                <c:pt idx="436">
                  <c:v>13</c:v>
                </c:pt>
                <c:pt idx="437">
                  <c:v>11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1</c:v>
                </c:pt>
                <c:pt idx="448">
                  <c:v>7</c:v>
                </c:pt>
                <c:pt idx="449">
                  <c:v>3</c:v>
                </c:pt>
                <c:pt idx="450">
                  <c:v>12</c:v>
                </c:pt>
                <c:pt idx="451">
                  <c:v>3</c:v>
                </c:pt>
                <c:pt idx="452">
                  <c:v>1</c:v>
                </c:pt>
                <c:pt idx="453">
                  <c:v>8</c:v>
                </c:pt>
                <c:pt idx="454">
                  <c:v>6</c:v>
                </c:pt>
                <c:pt idx="455">
                  <c:v>14</c:v>
                </c:pt>
                <c:pt idx="456">
                  <c:v>2</c:v>
                </c:pt>
                <c:pt idx="457">
                  <c:v>2</c:v>
                </c:pt>
                <c:pt idx="458">
                  <c:v>1</c:v>
                </c:pt>
                <c:pt idx="459">
                  <c:v>36</c:v>
                </c:pt>
                <c:pt idx="460">
                  <c:v>5</c:v>
                </c:pt>
                <c:pt idx="461">
                  <c:v>2</c:v>
                </c:pt>
                <c:pt idx="462">
                  <c:v>23</c:v>
                </c:pt>
                <c:pt idx="463">
                  <c:v>4</c:v>
                </c:pt>
                <c:pt idx="464">
                  <c:v>3</c:v>
                </c:pt>
                <c:pt idx="465">
                  <c:v>2</c:v>
                </c:pt>
                <c:pt idx="466">
                  <c:v>4</c:v>
                </c:pt>
                <c:pt idx="467">
                  <c:v>2</c:v>
                </c:pt>
                <c:pt idx="468">
                  <c:v>1</c:v>
                </c:pt>
                <c:pt idx="469">
                  <c:v>2</c:v>
                </c:pt>
                <c:pt idx="470">
                  <c:v>2</c:v>
                </c:pt>
                <c:pt idx="471">
                  <c:v>2</c:v>
                </c:pt>
                <c:pt idx="472">
                  <c:v>4</c:v>
                </c:pt>
                <c:pt idx="473">
                  <c:v>5</c:v>
                </c:pt>
                <c:pt idx="474">
                  <c:v>1</c:v>
                </c:pt>
                <c:pt idx="475">
                  <c:v>2</c:v>
                </c:pt>
                <c:pt idx="476">
                  <c:v>1</c:v>
                </c:pt>
                <c:pt idx="477">
                  <c:v>2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2</c:v>
                </c:pt>
                <c:pt idx="482">
                  <c:v>1</c:v>
                </c:pt>
                <c:pt idx="483">
                  <c:v>2</c:v>
                </c:pt>
                <c:pt idx="484">
                  <c:v>5</c:v>
                </c:pt>
                <c:pt idx="485">
                  <c:v>5</c:v>
                </c:pt>
                <c:pt idx="486">
                  <c:v>3</c:v>
                </c:pt>
                <c:pt idx="487">
                  <c:v>30</c:v>
                </c:pt>
                <c:pt idx="488">
                  <c:v>7</c:v>
                </c:pt>
                <c:pt idx="489">
                  <c:v>2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5</c:v>
                </c:pt>
                <c:pt idx="495">
                  <c:v>15</c:v>
                </c:pt>
                <c:pt idx="496">
                  <c:v>3</c:v>
                </c:pt>
                <c:pt idx="497">
                  <c:v>1</c:v>
                </c:pt>
                <c:pt idx="498">
                  <c:v>2</c:v>
                </c:pt>
                <c:pt idx="499">
                  <c:v>1</c:v>
                </c:pt>
                <c:pt idx="500">
                  <c:v>2</c:v>
                </c:pt>
                <c:pt idx="501">
                  <c:v>2</c:v>
                </c:pt>
                <c:pt idx="502">
                  <c:v>1</c:v>
                </c:pt>
                <c:pt idx="503">
                  <c:v>1</c:v>
                </c:pt>
                <c:pt idx="504">
                  <c:v>9</c:v>
                </c:pt>
                <c:pt idx="505">
                  <c:v>3</c:v>
                </c:pt>
                <c:pt idx="506">
                  <c:v>1</c:v>
                </c:pt>
                <c:pt idx="507">
                  <c:v>7</c:v>
                </c:pt>
                <c:pt idx="508">
                  <c:v>2</c:v>
                </c:pt>
                <c:pt idx="509">
                  <c:v>3</c:v>
                </c:pt>
                <c:pt idx="510">
                  <c:v>19</c:v>
                </c:pt>
                <c:pt idx="511">
                  <c:v>10</c:v>
                </c:pt>
                <c:pt idx="512">
                  <c:v>1</c:v>
                </c:pt>
                <c:pt idx="513">
                  <c:v>19</c:v>
                </c:pt>
                <c:pt idx="514">
                  <c:v>2</c:v>
                </c:pt>
                <c:pt idx="515">
                  <c:v>11</c:v>
                </c:pt>
                <c:pt idx="516">
                  <c:v>5</c:v>
                </c:pt>
                <c:pt idx="517">
                  <c:v>21</c:v>
                </c:pt>
                <c:pt idx="518">
                  <c:v>1</c:v>
                </c:pt>
                <c:pt idx="519">
                  <c:v>4</c:v>
                </c:pt>
                <c:pt idx="520">
                  <c:v>4</c:v>
                </c:pt>
                <c:pt idx="521">
                  <c:v>8</c:v>
                </c:pt>
                <c:pt idx="522">
                  <c:v>2</c:v>
                </c:pt>
                <c:pt idx="523">
                  <c:v>2</c:v>
                </c:pt>
                <c:pt idx="524">
                  <c:v>5</c:v>
                </c:pt>
                <c:pt idx="525">
                  <c:v>3</c:v>
                </c:pt>
                <c:pt idx="526">
                  <c:v>1</c:v>
                </c:pt>
                <c:pt idx="527">
                  <c:v>3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3</c:v>
                </c:pt>
                <c:pt idx="540">
                  <c:v>6</c:v>
                </c:pt>
                <c:pt idx="541">
                  <c:v>6</c:v>
                </c:pt>
                <c:pt idx="542">
                  <c:v>7</c:v>
                </c:pt>
                <c:pt idx="543">
                  <c:v>2</c:v>
                </c:pt>
                <c:pt idx="544">
                  <c:v>1</c:v>
                </c:pt>
                <c:pt idx="545">
                  <c:v>1</c:v>
                </c:pt>
                <c:pt idx="546">
                  <c:v>8</c:v>
                </c:pt>
                <c:pt idx="547">
                  <c:v>5</c:v>
                </c:pt>
                <c:pt idx="548">
                  <c:v>2</c:v>
                </c:pt>
                <c:pt idx="549">
                  <c:v>11</c:v>
                </c:pt>
                <c:pt idx="550">
                  <c:v>5</c:v>
                </c:pt>
                <c:pt idx="551">
                  <c:v>5</c:v>
                </c:pt>
                <c:pt idx="552">
                  <c:v>13</c:v>
                </c:pt>
                <c:pt idx="553">
                  <c:v>6</c:v>
                </c:pt>
                <c:pt idx="554">
                  <c:v>1</c:v>
                </c:pt>
                <c:pt idx="555">
                  <c:v>3</c:v>
                </c:pt>
                <c:pt idx="556">
                  <c:v>1</c:v>
                </c:pt>
                <c:pt idx="557">
                  <c:v>1</c:v>
                </c:pt>
                <c:pt idx="558">
                  <c:v>2</c:v>
                </c:pt>
                <c:pt idx="559">
                  <c:v>2</c:v>
                </c:pt>
                <c:pt idx="560">
                  <c:v>1</c:v>
                </c:pt>
                <c:pt idx="561">
                  <c:v>6</c:v>
                </c:pt>
                <c:pt idx="562">
                  <c:v>1</c:v>
                </c:pt>
                <c:pt idx="563">
                  <c:v>7</c:v>
                </c:pt>
                <c:pt idx="564">
                  <c:v>1</c:v>
                </c:pt>
                <c:pt idx="565">
                  <c:v>2</c:v>
                </c:pt>
                <c:pt idx="566">
                  <c:v>1</c:v>
                </c:pt>
                <c:pt idx="567">
                  <c:v>2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6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2</c:v>
                </c:pt>
                <c:pt idx="577">
                  <c:v>1</c:v>
                </c:pt>
                <c:pt idx="578">
                  <c:v>2</c:v>
                </c:pt>
                <c:pt idx="579">
                  <c:v>1</c:v>
                </c:pt>
                <c:pt idx="580">
                  <c:v>2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2</c:v>
                </c:pt>
                <c:pt idx="586">
                  <c:v>1</c:v>
                </c:pt>
                <c:pt idx="587">
                  <c:v>1</c:v>
                </c:pt>
                <c:pt idx="588">
                  <c:v>4</c:v>
                </c:pt>
                <c:pt idx="589">
                  <c:v>1</c:v>
                </c:pt>
                <c:pt idx="590">
                  <c:v>5</c:v>
                </c:pt>
                <c:pt idx="591">
                  <c:v>14</c:v>
                </c:pt>
                <c:pt idx="592">
                  <c:v>17</c:v>
                </c:pt>
                <c:pt idx="593">
                  <c:v>4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7</c:v>
                </c:pt>
                <c:pt idx="601">
                  <c:v>1</c:v>
                </c:pt>
                <c:pt idx="602">
                  <c:v>32</c:v>
                </c:pt>
                <c:pt idx="603">
                  <c:v>3</c:v>
                </c:pt>
                <c:pt idx="604">
                  <c:v>7</c:v>
                </c:pt>
                <c:pt idx="605">
                  <c:v>1</c:v>
                </c:pt>
                <c:pt idx="606">
                  <c:v>4</c:v>
                </c:pt>
                <c:pt idx="607">
                  <c:v>1</c:v>
                </c:pt>
                <c:pt idx="608">
                  <c:v>1</c:v>
                </c:pt>
                <c:pt idx="609">
                  <c:v>3</c:v>
                </c:pt>
                <c:pt idx="610">
                  <c:v>2</c:v>
                </c:pt>
                <c:pt idx="611">
                  <c:v>2</c:v>
                </c:pt>
                <c:pt idx="612">
                  <c:v>1</c:v>
                </c:pt>
                <c:pt idx="613">
                  <c:v>4</c:v>
                </c:pt>
                <c:pt idx="614">
                  <c:v>1</c:v>
                </c:pt>
                <c:pt idx="615">
                  <c:v>1</c:v>
                </c:pt>
                <c:pt idx="616">
                  <c:v>4</c:v>
                </c:pt>
                <c:pt idx="617">
                  <c:v>1</c:v>
                </c:pt>
                <c:pt idx="618">
                  <c:v>5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2</c:v>
                </c:pt>
                <c:pt idx="623">
                  <c:v>5</c:v>
                </c:pt>
                <c:pt idx="624">
                  <c:v>3</c:v>
                </c:pt>
                <c:pt idx="625">
                  <c:v>1</c:v>
                </c:pt>
                <c:pt idx="626">
                  <c:v>2</c:v>
                </c:pt>
                <c:pt idx="627">
                  <c:v>3</c:v>
                </c:pt>
                <c:pt idx="628">
                  <c:v>1</c:v>
                </c:pt>
                <c:pt idx="629">
                  <c:v>12</c:v>
                </c:pt>
                <c:pt idx="630">
                  <c:v>2</c:v>
                </c:pt>
                <c:pt idx="631">
                  <c:v>9</c:v>
                </c:pt>
                <c:pt idx="632">
                  <c:v>1</c:v>
                </c:pt>
                <c:pt idx="633">
                  <c:v>18</c:v>
                </c:pt>
                <c:pt idx="634">
                  <c:v>7</c:v>
                </c:pt>
                <c:pt idx="635">
                  <c:v>1</c:v>
                </c:pt>
                <c:pt idx="636">
                  <c:v>4</c:v>
                </c:pt>
                <c:pt idx="637">
                  <c:v>2</c:v>
                </c:pt>
                <c:pt idx="638">
                  <c:v>3</c:v>
                </c:pt>
                <c:pt idx="639">
                  <c:v>4</c:v>
                </c:pt>
                <c:pt idx="640">
                  <c:v>1</c:v>
                </c:pt>
                <c:pt idx="641">
                  <c:v>2</c:v>
                </c:pt>
                <c:pt idx="642">
                  <c:v>3</c:v>
                </c:pt>
                <c:pt idx="643">
                  <c:v>1</c:v>
                </c:pt>
                <c:pt idx="644">
                  <c:v>1</c:v>
                </c:pt>
                <c:pt idx="645">
                  <c:v>5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6</c:v>
                </c:pt>
                <c:pt idx="651">
                  <c:v>4</c:v>
                </c:pt>
                <c:pt idx="652">
                  <c:v>3</c:v>
                </c:pt>
                <c:pt idx="653">
                  <c:v>47</c:v>
                </c:pt>
                <c:pt idx="654">
                  <c:v>15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9</c:v>
                </c:pt>
                <c:pt idx="660">
                  <c:v>1</c:v>
                </c:pt>
                <c:pt idx="661">
                  <c:v>3</c:v>
                </c:pt>
                <c:pt idx="662">
                  <c:v>1</c:v>
                </c:pt>
                <c:pt idx="663">
                  <c:v>1</c:v>
                </c:pt>
                <c:pt idx="664">
                  <c:v>6</c:v>
                </c:pt>
                <c:pt idx="665">
                  <c:v>48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12</c:v>
                </c:pt>
                <c:pt idx="673">
                  <c:v>3</c:v>
                </c:pt>
                <c:pt idx="674">
                  <c:v>1</c:v>
                </c:pt>
                <c:pt idx="675">
                  <c:v>2</c:v>
                </c:pt>
                <c:pt idx="676">
                  <c:v>1</c:v>
                </c:pt>
                <c:pt idx="677">
                  <c:v>2</c:v>
                </c:pt>
                <c:pt idx="678">
                  <c:v>1</c:v>
                </c:pt>
                <c:pt idx="679">
                  <c:v>1</c:v>
                </c:pt>
                <c:pt idx="680">
                  <c:v>6</c:v>
                </c:pt>
                <c:pt idx="681">
                  <c:v>2</c:v>
                </c:pt>
                <c:pt idx="682">
                  <c:v>1</c:v>
                </c:pt>
                <c:pt idx="683">
                  <c:v>1</c:v>
                </c:pt>
                <c:pt idx="684">
                  <c:v>2</c:v>
                </c:pt>
                <c:pt idx="685">
                  <c:v>1</c:v>
                </c:pt>
                <c:pt idx="686">
                  <c:v>3</c:v>
                </c:pt>
                <c:pt idx="687">
                  <c:v>3</c:v>
                </c:pt>
                <c:pt idx="688">
                  <c:v>1</c:v>
                </c:pt>
                <c:pt idx="689">
                  <c:v>1</c:v>
                </c:pt>
                <c:pt idx="690">
                  <c:v>3</c:v>
                </c:pt>
                <c:pt idx="691">
                  <c:v>1</c:v>
                </c:pt>
                <c:pt idx="692">
                  <c:v>4</c:v>
                </c:pt>
                <c:pt idx="693">
                  <c:v>2</c:v>
                </c:pt>
                <c:pt idx="694">
                  <c:v>4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2</c:v>
                </c:pt>
                <c:pt idx="706">
                  <c:v>10</c:v>
                </c:pt>
                <c:pt idx="707">
                  <c:v>1</c:v>
                </c:pt>
                <c:pt idx="708">
                  <c:v>2</c:v>
                </c:pt>
                <c:pt idx="709">
                  <c:v>3</c:v>
                </c:pt>
                <c:pt idx="710">
                  <c:v>2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4</c:v>
                </c:pt>
                <c:pt idx="716">
                  <c:v>5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4</c:v>
                </c:pt>
                <c:pt idx="722">
                  <c:v>1</c:v>
                </c:pt>
                <c:pt idx="723">
                  <c:v>1</c:v>
                </c:pt>
                <c:pt idx="724">
                  <c:v>2</c:v>
                </c:pt>
                <c:pt idx="725">
                  <c:v>7</c:v>
                </c:pt>
                <c:pt idx="726">
                  <c:v>3</c:v>
                </c:pt>
                <c:pt idx="727">
                  <c:v>2</c:v>
                </c:pt>
                <c:pt idx="728">
                  <c:v>3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2</c:v>
                </c:pt>
                <c:pt idx="734">
                  <c:v>1</c:v>
                </c:pt>
                <c:pt idx="735">
                  <c:v>1</c:v>
                </c:pt>
                <c:pt idx="736">
                  <c:v>10</c:v>
                </c:pt>
                <c:pt idx="737">
                  <c:v>6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3</c:v>
                </c:pt>
                <c:pt idx="742">
                  <c:v>2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18</c:v>
                </c:pt>
                <c:pt idx="747">
                  <c:v>1</c:v>
                </c:pt>
                <c:pt idx="748">
                  <c:v>1</c:v>
                </c:pt>
                <c:pt idx="749">
                  <c:v>2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2</c:v>
                </c:pt>
                <c:pt idx="754">
                  <c:v>1</c:v>
                </c:pt>
                <c:pt idx="755">
                  <c:v>4</c:v>
                </c:pt>
                <c:pt idx="756">
                  <c:v>4</c:v>
                </c:pt>
                <c:pt idx="757">
                  <c:v>2</c:v>
                </c:pt>
                <c:pt idx="758">
                  <c:v>1</c:v>
                </c:pt>
                <c:pt idx="759">
                  <c:v>2</c:v>
                </c:pt>
                <c:pt idx="760">
                  <c:v>2</c:v>
                </c:pt>
                <c:pt idx="761">
                  <c:v>1</c:v>
                </c:pt>
                <c:pt idx="762">
                  <c:v>6</c:v>
                </c:pt>
                <c:pt idx="763">
                  <c:v>10</c:v>
                </c:pt>
                <c:pt idx="764">
                  <c:v>1</c:v>
                </c:pt>
                <c:pt idx="765">
                  <c:v>1</c:v>
                </c:pt>
                <c:pt idx="766">
                  <c:v>3</c:v>
                </c:pt>
                <c:pt idx="767">
                  <c:v>2</c:v>
                </c:pt>
                <c:pt idx="768">
                  <c:v>15</c:v>
                </c:pt>
                <c:pt idx="769">
                  <c:v>1</c:v>
                </c:pt>
                <c:pt idx="770">
                  <c:v>1</c:v>
                </c:pt>
                <c:pt idx="771">
                  <c:v>4</c:v>
                </c:pt>
                <c:pt idx="772">
                  <c:v>3</c:v>
                </c:pt>
                <c:pt idx="773">
                  <c:v>1</c:v>
                </c:pt>
                <c:pt idx="774">
                  <c:v>5</c:v>
                </c:pt>
                <c:pt idx="775">
                  <c:v>1</c:v>
                </c:pt>
                <c:pt idx="776">
                  <c:v>1</c:v>
                </c:pt>
                <c:pt idx="777">
                  <c:v>6</c:v>
                </c:pt>
                <c:pt idx="778">
                  <c:v>1</c:v>
                </c:pt>
                <c:pt idx="779">
                  <c:v>1</c:v>
                </c:pt>
                <c:pt idx="780">
                  <c:v>3</c:v>
                </c:pt>
                <c:pt idx="781">
                  <c:v>2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2</c:v>
                </c:pt>
                <c:pt idx="786">
                  <c:v>1</c:v>
                </c:pt>
                <c:pt idx="787">
                  <c:v>1</c:v>
                </c:pt>
                <c:pt idx="788">
                  <c:v>2</c:v>
                </c:pt>
                <c:pt idx="789">
                  <c:v>1</c:v>
                </c:pt>
                <c:pt idx="790">
                  <c:v>3</c:v>
                </c:pt>
                <c:pt idx="791">
                  <c:v>2</c:v>
                </c:pt>
                <c:pt idx="792">
                  <c:v>1</c:v>
                </c:pt>
                <c:pt idx="793">
                  <c:v>8</c:v>
                </c:pt>
                <c:pt idx="794">
                  <c:v>9</c:v>
                </c:pt>
                <c:pt idx="795">
                  <c:v>3</c:v>
                </c:pt>
                <c:pt idx="796">
                  <c:v>10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2</c:v>
                </c:pt>
                <c:pt idx="801">
                  <c:v>4</c:v>
                </c:pt>
                <c:pt idx="802">
                  <c:v>14</c:v>
                </c:pt>
                <c:pt idx="803">
                  <c:v>2</c:v>
                </c:pt>
                <c:pt idx="804">
                  <c:v>1</c:v>
                </c:pt>
                <c:pt idx="805">
                  <c:v>3</c:v>
                </c:pt>
                <c:pt idx="806">
                  <c:v>1</c:v>
                </c:pt>
                <c:pt idx="807">
                  <c:v>1</c:v>
                </c:pt>
                <c:pt idx="808">
                  <c:v>2</c:v>
                </c:pt>
                <c:pt idx="809">
                  <c:v>1</c:v>
                </c:pt>
                <c:pt idx="810">
                  <c:v>2</c:v>
                </c:pt>
                <c:pt idx="811">
                  <c:v>4</c:v>
                </c:pt>
                <c:pt idx="812">
                  <c:v>3</c:v>
                </c:pt>
                <c:pt idx="813">
                  <c:v>2</c:v>
                </c:pt>
                <c:pt idx="814">
                  <c:v>2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2</c:v>
                </c:pt>
                <c:pt idx="824">
                  <c:v>2</c:v>
                </c:pt>
                <c:pt idx="825">
                  <c:v>2</c:v>
                </c:pt>
                <c:pt idx="826">
                  <c:v>1</c:v>
                </c:pt>
                <c:pt idx="827">
                  <c:v>1</c:v>
                </c:pt>
                <c:pt idx="828">
                  <c:v>2</c:v>
                </c:pt>
                <c:pt idx="829">
                  <c:v>8</c:v>
                </c:pt>
                <c:pt idx="830">
                  <c:v>1</c:v>
                </c:pt>
                <c:pt idx="831">
                  <c:v>1</c:v>
                </c:pt>
                <c:pt idx="832">
                  <c:v>5</c:v>
                </c:pt>
                <c:pt idx="833">
                  <c:v>33</c:v>
                </c:pt>
                <c:pt idx="834">
                  <c:v>11</c:v>
                </c:pt>
                <c:pt idx="835">
                  <c:v>1</c:v>
                </c:pt>
                <c:pt idx="836">
                  <c:v>5</c:v>
                </c:pt>
                <c:pt idx="837">
                  <c:v>1</c:v>
                </c:pt>
                <c:pt idx="838">
                  <c:v>10</c:v>
                </c:pt>
                <c:pt idx="839">
                  <c:v>3</c:v>
                </c:pt>
                <c:pt idx="840">
                  <c:v>14</c:v>
                </c:pt>
                <c:pt idx="841">
                  <c:v>52</c:v>
                </c:pt>
                <c:pt idx="842">
                  <c:v>4</c:v>
                </c:pt>
                <c:pt idx="843">
                  <c:v>1</c:v>
                </c:pt>
                <c:pt idx="844">
                  <c:v>1</c:v>
                </c:pt>
                <c:pt idx="845">
                  <c:v>2</c:v>
                </c:pt>
                <c:pt idx="846">
                  <c:v>2</c:v>
                </c:pt>
                <c:pt idx="847">
                  <c:v>1</c:v>
                </c:pt>
                <c:pt idx="848">
                  <c:v>5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8</c:v>
                </c:pt>
                <c:pt idx="853">
                  <c:v>8</c:v>
                </c:pt>
                <c:pt idx="854">
                  <c:v>7</c:v>
                </c:pt>
                <c:pt idx="855">
                  <c:v>11</c:v>
                </c:pt>
                <c:pt idx="856">
                  <c:v>3</c:v>
                </c:pt>
                <c:pt idx="857">
                  <c:v>1</c:v>
                </c:pt>
                <c:pt idx="858">
                  <c:v>5</c:v>
                </c:pt>
                <c:pt idx="859">
                  <c:v>1</c:v>
                </c:pt>
                <c:pt idx="860">
                  <c:v>3</c:v>
                </c:pt>
                <c:pt idx="861">
                  <c:v>1</c:v>
                </c:pt>
                <c:pt idx="862">
                  <c:v>9</c:v>
                </c:pt>
                <c:pt idx="863">
                  <c:v>2</c:v>
                </c:pt>
                <c:pt idx="864">
                  <c:v>2</c:v>
                </c:pt>
                <c:pt idx="865">
                  <c:v>3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2</c:v>
                </c:pt>
                <c:pt idx="871">
                  <c:v>1</c:v>
                </c:pt>
                <c:pt idx="872">
                  <c:v>1</c:v>
                </c:pt>
                <c:pt idx="873">
                  <c:v>2</c:v>
                </c:pt>
                <c:pt idx="874">
                  <c:v>1</c:v>
                </c:pt>
                <c:pt idx="875">
                  <c:v>1</c:v>
                </c:pt>
                <c:pt idx="876">
                  <c:v>3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9</c:v>
                </c:pt>
                <c:pt idx="882">
                  <c:v>43</c:v>
                </c:pt>
                <c:pt idx="883">
                  <c:v>6</c:v>
                </c:pt>
                <c:pt idx="884">
                  <c:v>11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4</c:v>
                </c:pt>
                <c:pt idx="889">
                  <c:v>5</c:v>
                </c:pt>
                <c:pt idx="890">
                  <c:v>7</c:v>
                </c:pt>
                <c:pt idx="891">
                  <c:v>4</c:v>
                </c:pt>
                <c:pt idx="892">
                  <c:v>3</c:v>
                </c:pt>
                <c:pt idx="893">
                  <c:v>2</c:v>
                </c:pt>
                <c:pt idx="894">
                  <c:v>3</c:v>
                </c:pt>
                <c:pt idx="895">
                  <c:v>2</c:v>
                </c:pt>
                <c:pt idx="896">
                  <c:v>1</c:v>
                </c:pt>
                <c:pt idx="897">
                  <c:v>1</c:v>
                </c:pt>
                <c:pt idx="898">
                  <c:v>3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5</c:v>
                </c:pt>
                <c:pt idx="904">
                  <c:v>1</c:v>
                </c:pt>
                <c:pt idx="905">
                  <c:v>4</c:v>
                </c:pt>
                <c:pt idx="906">
                  <c:v>1</c:v>
                </c:pt>
                <c:pt idx="907">
                  <c:v>5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3</c:v>
                </c:pt>
                <c:pt idx="912">
                  <c:v>6</c:v>
                </c:pt>
                <c:pt idx="913">
                  <c:v>1</c:v>
                </c:pt>
                <c:pt idx="914">
                  <c:v>3</c:v>
                </c:pt>
                <c:pt idx="915">
                  <c:v>3</c:v>
                </c:pt>
                <c:pt idx="916">
                  <c:v>9</c:v>
                </c:pt>
                <c:pt idx="917">
                  <c:v>1</c:v>
                </c:pt>
                <c:pt idx="918">
                  <c:v>7</c:v>
                </c:pt>
                <c:pt idx="919">
                  <c:v>19</c:v>
                </c:pt>
                <c:pt idx="920">
                  <c:v>4</c:v>
                </c:pt>
                <c:pt idx="921">
                  <c:v>8</c:v>
                </c:pt>
                <c:pt idx="922">
                  <c:v>3</c:v>
                </c:pt>
                <c:pt idx="923">
                  <c:v>5</c:v>
                </c:pt>
                <c:pt idx="924">
                  <c:v>2</c:v>
                </c:pt>
                <c:pt idx="925">
                  <c:v>1</c:v>
                </c:pt>
                <c:pt idx="926">
                  <c:v>1</c:v>
                </c:pt>
                <c:pt idx="927">
                  <c:v>2</c:v>
                </c:pt>
                <c:pt idx="928">
                  <c:v>1</c:v>
                </c:pt>
                <c:pt idx="929">
                  <c:v>1</c:v>
                </c:pt>
                <c:pt idx="930">
                  <c:v>10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6</c:v>
                </c:pt>
                <c:pt idx="940">
                  <c:v>3</c:v>
                </c:pt>
                <c:pt idx="941">
                  <c:v>1</c:v>
                </c:pt>
                <c:pt idx="942">
                  <c:v>1</c:v>
                </c:pt>
                <c:pt idx="943">
                  <c:v>2</c:v>
                </c:pt>
                <c:pt idx="944">
                  <c:v>1</c:v>
                </c:pt>
                <c:pt idx="945">
                  <c:v>7</c:v>
                </c:pt>
                <c:pt idx="946">
                  <c:v>1</c:v>
                </c:pt>
                <c:pt idx="947">
                  <c:v>4</c:v>
                </c:pt>
                <c:pt idx="948">
                  <c:v>2</c:v>
                </c:pt>
                <c:pt idx="949">
                  <c:v>1</c:v>
                </c:pt>
                <c:pt idx="950">
                  <c:v>2</c:v>
                </c:pt>
                <c:pt idx="951">
                  <c:v>1</c:v>
                </c:pt>
                <c:pt idx="952">
                  <c:v>2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20</c:v>
                </c:pt>
                <c:pt idx="957">
                  <c:v>1</c:v>
                </c:pt>
                <c:pt idx="958">
                  <c:v>13</c:v>
                </c:pt>
                <c:pt idx="959">
                  <c:v>3</c:v>
                </c:pt>
                <c:pt idx="960">
                  <c:v>1</c:v>
                </c:pt>
                <c:pt idx="961">
                  <c:v>3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18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5</c:v>
                </c:pt>
                <c:pt idx="971">
                  <c:v>4</c:v>
                </c:pt>
                <c:pt idx="972">
                  <c:v>3</c:v>
                </c:pt>
                <c:pt idx="973">
                  <c:v>1</c:v>
                </c:pt>
                <c:pt idx="974">
                  <c:v>5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6</c:v>
                </c:pt>
                <c:pt idx="981">
                  <c:v>2</c:v>
                </c:pt>
                <c:pt idx="982">
                  <c:v>9</c:v>
                </c:pt>
                <c:pt idx="983">
                  <c:v>2</c:v>
                </c:pt>
                <c:pt idx="984">
                  <c:v>2</c:v>
                </c:pt>
                <c:pt idx="985">
                  <c:v>9</c:v>
                </c:pt>
                <c:pt idx="986">
                  <c:v>2</c:v>
                </c:pt>
                <c:pt idx="987">
                  <c:v>1</c:v>
                </c:pt>
                <c:pt idx="988">
                  <c:v>4</c:v>
                </c:pt>
                <c:pt idx="989">
                  <c:v>2</c:v>
                </c:pt>
                <c:pt idx="990">
                  <c:v>1</c:v>
                </c:pt>
                <c:pt idx="991">
                  <c:v>2</c:v>
                </c:pt>
                <c:pt idx="992">
                  <c:v>7</c:v>
                </c:pt>
                <c:pt idx="993">
                  <c:v>2</c:v>
                </c:pt>
                <c:pt idx="994">
                  <c:v>1</c:v>
                </c:pt>
                <c:pt idx="995">
                  <c:v>1</c:v>
                </c:pt>
                <c:pt idx="996">
                  <c:v>6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2</c:v>
                </c:pt>
                <c:pt idx="1001">
                  <c:v>1</c:v>
                </c:pt>
                <c:pt idx="1002">
                  <c:v>1</c:v>
                </c:pt>
              </c:numCache>
            </c:numRef>
          </c:bubbleSize>
        </c:ser>
        <c:ser>
          <c:idx val="1"/>
          <c:order val="1"/>
          <c:tx>
            <c:strRef>
              <c:f>label 5</c:f>
              <c:strCache>
                <c:ptCount val="1"/>
                <c:pt idx="0">
                  <c:v>telephony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xVal>
            <c:numRef>
              <c:f>4</c:f>
              <c:numCache>
                <c:formatCode>General</c:formatCode>
                <c:ptCount val="10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</c:numCache>
            </c:numRef>
          </c:xVal>
          <c:yVal>
            <c:numRef>
              <c:f>3</c:f>
              <c:numCache>
                <c:formatCode>General</c:formatCode>
                <c:ptCount val="1003"/>
                <c:pt idx="0">
                  <c:v>24.99</c:v>
                </c:pt>
                <c:pt idx="1">
                  <c:v>66</c:v>
                </c:pt>
                <c:pt idx="2">
                  <c:v>26.99</c:v>
                </c:pt>
                <c:pt idx="3">
                  <c:v>129.9</c:v>
                </c:pt>
                <c:pt idx="4">
                  <c:v>109.9</c:v>
                </c:pt>
                <c:pt idx="5">
                  <c:v>97.9</c:v>
                </c:pt>
                <c:pt idx="6">
                  <c:v>21.99</c:v>
                </c:pt>
                <c:pt idx="7">
                  <c:v>1502.93</c:v>
                </c:pt>
                <c:pt idx="8">
                  <c:v>9.99</c:v>
                </c:pt>
                <c:pt idx="9">
                  <c:v>298</c:v>
                </c:pt>
                <c:pt idx="10">
                  <c:v>245</c:v>
                </c:pt>
                <c:pt idx="11">
                  <c:v>299</c:v>
                </c:pt>
                <c:pt idx="12">
                  <c:v>34.99</c:v>
                </c:pt>
                <c:pt idx="13">
                  <c:v>19.89</c:v>
                </c:pt>
                <c:pt idx="14">
                  <c:v>67.9</c:v>
                </c:pt>
                <c:pt idx="15">
                  <c:v>49.99</c:v>
                </c:pt>
                <c:pt idx="16">
                  <c:v>314.9</c:v>
                </c:pt>
                <c:pt idx="17">
                  <c:v>379.9</c:v>
                </c:pt>
                <c:pt idx="18">
                  <c:v>27.99</c:v>
                </c:pt>
                <c:pt idx="19">
                  <c:v>37.99</c:v>
                </c:pt>
                <c:pt idx="20">
                  <c:v>44.99</c:v>
                </c:pt>
                <c:pt idx="21">
                  <c:v>29.99</c:v>
                </c:pt>
                <c:pt idx="22">
                  <c:v>22.99</c:v>
                </c:pt>
                <c:pt idx="23">
                  <c:v>19.9</c:v>
                </c:pt>
                <c:pt idx="24">
                  <c:v>25</c:v>
                </c:pt>
                <c:pt idx="25">
                  <c:v>16.97</c:v>
                </c:pt>
                <c:pt idx="26">
                  <c:v>15</c:v>
                </c:pt>
                <c:pt idx="27">
                  <c:v>31.9</c:v>
                </c:pt>
                <c:pt idx="28">
                  <c:v>39.99</c:v>
                </c:pt>
                <c:pt idx="29">
                  <c:v>19.99</c:v>
                </c:pt>
                <c:pt idx="30">
                  <c:v>69.86</c:v>
                </c:pt>
                <c:pt idx="31">
                  <c:v>13.87</c:v>
                </c:pt>
                <c:pt idx="32">
                  <c:v>13.88</c:v>
                </c:pt>
                <c:pt idx="33">
                  <c:v>12.97</c:v>
                </c:pt>
                <c:pt idx="34">
                  <c:v>16.99</c:v>
                </c:pt>
                <c:pt idx="35">
                  <c:v>59</c:v>
                </c:pt>
                <c:pt idx="36">
                  <c:v>69</c:v>
                </c:pt>
                <c:pt idx="37">
                  <c:v>79.9</c:v>
                </c:pt>
                <c:pt idx="38">
                  <c:v>20.49</c:v>
                </c:pt>
                <c:pt idx="39">
                  <c:v>16.9</c:v>
                </c:pt>
                <c:pt idx="40">
                  <c:v>27.9</c:v>
                </c:pt>
                <c:pt idx="41">
                  <c:v>109.89</c:v>
                </c:pt>
                <c:pt idx="42">
                  <c:v>12.77</c:v>
                </c:pt>
                <c:pt idx="43">
                  <c:v>14.9</c:v>
                </c:pt>
                <c:pt idx="44">
                  <c:v>25.99</c:v>
                </c:pt>
                <c:pt idx="45">
                  <c:v>24.9</c:v>
                </c:pt>
                <c:pt idx="46">
                  <c:v>109.99</c:v>
                </c:pt>
                <c:pt idx="47">
                  <c:v>15.99</c:v>
                </c:pt>
                <c:pt idx="48">
                  <c:v>17.99</c:v>
                </c:pt>
                <c:pt idx="49">
                  <c:v>45.9</c:v>
                </c:pt>
                <c:pt idx="50">
                  <c:v>755.99</c:v>
                </c:pt>
                <c:pt idx="51">
                  <c:v>15.9</c:v>
                </c:pt>
                <c:pt idx="52">
                  <c:v>17.89</c:v>
                </c:pt>
                <c:pt idx="53">
                  <c:v>12.5</c:v>
                </c:pt>
                <c:pt idx="54">
                  <c:v>49.9</c:v>
                </c:pt>
                <c:pt idx="55">
                  <c:v>55.91</c:v>
                </c:pt>
                <c:pt idx="56">
                  <c:v>54.91</c:v>
                </c:pt>
                <c:pt idx="57">
                  <c:v>52</c:v>
                </c:pt>
                <c:pt idx="58">
                  <c:v>81.99</c:v>
                </c:pt>
                <c:pt idx="59">
                  <c:v>39.9</c:v>
                </c:pt>
                <c:pt idx="60">
                  <c:v>19</c:v>
                </c:pt>
                <c:pt idx="61">
                  <c:v>18.99</c:v>
                </c:pt>
                <c:pt idx="62">
                  <c:v>199</c:v>
                </c:pt>
                <c:pt idx="63">
                  <c:v>147.9</c:v>
                </c:pt>
                <c:pt idx="64">
                  <c:v>352</c:v>
                </c:pt>
                <c:pt idx="65">
                  <c:v>17.9</c:v>
                </c:pt>
                <c:pt idx="66">
                  <c:v>199.9</c:v>
                </c:pt>
                <c:pt idx="67">
                  <c:v>189.9</c:v>
                </c:pt>
                <c:pt idx="68">
                  <c:v>20.99</c:v>
                </c:pt>
                <c:pt idx="69">
                  <c:v>789</c:v>
                </c:pt>
                <c:pt idx="70">
                  <c:v>231.54</c:v>
                </c:pt>
                <c:pt idx="71">
                  <c:v>29.9</c:v>
                </c:pt>
                <c:pt idx="72">
                  <c:v>48.99</c:v>
                </c:pt>
                <c:pt idx="73">
                  <c:v>688</c:v>
                </c:pt>
                <c:pt idx="74">
                  <c:v>130</c:v>
                </c:pt>
                <c:pt idx="75">
                  <c:v>49</c:v>
                </c:pt>
                <c:pt idx="76">
                  <c:v>829</c:v>
                </c:pt>
                <c:pt idx="77">
                  <c:v>865</c:v>
                </c:pt>
                <c:pt idx="78">
                  <c:v>849</c:v>
                </c:pt>
                <c:pt idx="79">
                  <c:v>309.99</c:v>
                </c:pt>
                <c:pt idx="80">
                  <c:v>299.99</c:v>
                </c:pt>
                <c:pt idx="81">
                  <c:v>279.99</c:v>
                </c:pt>
                <c:pt idx="82">
                  <c:v>324.99</c:v>
                </c:pt>
                <c:pt idx="83">
                  <c:v>25.5</c:v>
                </c:pt>
                <c:pt idx="84">
                  <c:v>45</c:v>
                </c:pt>
                <c:pt idx="85">
                  <c:v>58.5</c:v>
                </c:pt>
                <c:pt idx="86">
                  <c:v>114</c:v>
                </c:pt>
                <c:pt idx="87">
                  <c:v>99.99</c:v>
                </c:pt>
                <c:pt idx="88">
                  <c:v>699.9</c:v>
                </c:pt>
                <c:pt idx="89">
                  <c:v>38.99</c:v>
                </c:pt>
                <c:pt idx="90">
                  <c:v>39</c:v>
                </c:pt>
                <c:pt idx="91">
                  <c:v>12.99</c:v>
                </c:pt>
                <c:pt idx="92">
                  <c:v>35</c:v>
                </c:pt>
                <c:pt idx="93">
                  <c:v>399.9</c:v>
                </c:pt>
                <c:pt idx="94">
                  <c:v>349.9</c:v>
                </c:pt>
                <c:pt idx="95">
                  <c:v>33.9</c:v>
                </c:pt>
                <c:pt idx="96">
                  <c:v>11.49</c:v>
                </c:pt>
                <c:pt idx="97">
                  <c:v>1209</c:v>
                </c:pt>
                <c:pt idx="98">
                  <c:v>7</c:v>
                </c:pt>
                <c:pt idx="99">
                  <c:v>5</c:v>
                </c:pt>
                <c:pt idx="100">
                  <c:v>759</c:v>
                </c:pt>
                <c:pt idx="101">
                  <c:v>99</c:v>
                </c:pt>
                <c:pt idx="102">
                  <c:v>246.62</c:v>
                </c:pt>
                <c:pt idx="103">
                  <c:v>209</c:v>
                </c:pt>
                <c:pt idx="104">
                  <c:v>18.9</c:v>
                </c:pt>
                <c:pt idx="105">
                  <c:v>16.5</c:v>
                </c:pt>
                <c:pt idx="106">
                  <c:v>14.5</c:v>
                </c:pt>
                <c:pt idx="107">
                  <c:v>13.98</c:v>
                </c:pt>
                <c:pt idx="108">
                  <c:v>9.97</c:v>
                </c:pt>
                <c:pt idx="109">
                  <c:v>31.99</c:v>
                </c:pt>
                <c:pt idx="110">
                  <c:v>121.99</c:v>
                </c:pt>
                <c:pt idx="111">
                  <c:v>119.8</c:v>
                </c:pt>
                <c:pt idx="112">
                  <c:v>14.99</c:v>
                </c:pt>
                <c:pt idx="113">
                  <c:v>68.9</c:v>
                </c:pt>
                <c:pt idx="114">
                  <c:v>28.9</c:v>
                </c:pt>
                <c:pt idx="115">
                  <c:v>385</c:v>
                </c:pt>
                <c:pt idx="116">
                  <c:v>388.9</c:v>
                </c:pt>
                <c:pt idx="117">
                  <c:v>69.99</c:v>
                </c:pt>
                <c:pt idx="118">
                  <c:v>17.95</c:v>
                </c:pt>
                <c:pt idx="119">
                  <c:v>887</c:v>
                </c:pt>
                <c:pt idx="120">
                  <c:v>30</c:v>
                </c:pt>
                <c:pt idx="121">
                  <c:v>659.99</c:v>
                </c:pt>
                <c:pt idx="122">
                  <c:v>45.6</c:v>
                </c:pt>
                <c:pt idx="123">
                  <c:v>339.9</c:v>
                </c:pt>
                <c:pt idx="124">
                  <c:v>299.9</c:v>
                </c:pt>
                <c:pt idx="125">
                  <c:v>188</c:v>
                </c:pt>
                <c:pt idx="126">
                  <c:v>189</c:v>
                </c:pt>
                <c:pt idx="127">
                  <c:v>26.9</c:v>
                </c:pt>
                <c:pt idx="128">
                  <c:v>14.97</c:v>
                </c:pt>
                <c:pt idx="129">
                  <c:v>42</c:v>
                </c:pt>
                <c:pt idx="130">
                  <c:v>174.9</c:v>
                </c:pt>
                <c:pt idx="131">
                  <c:v>569</c:v>
                </c:pt>
                <c:pt idx="132">
                  <c:v>149.9</c:v>
                </c:pt>
                <c:pt idx="133">
                  <c:v>399.99</c:v>
                </c:pt>
                <c:pt idx="134">
                  <c:v>379.99</c:v>
                </c:pt>
                <c:pt idx="135">
                  <c:v>434.99</c:v>
                </c:pt>
                <c:pt idx="136">
                  <c:v>9.9</c:v>
                </c:pt>
                <c:pt idx="137">
                  <c:v>139</c:v>
                </c:pt>
                <c:pt idx="138">
                  <c:v>23.77</c:v>
                </c:pt>
                <c:pt idx="139">
                  <c:v>24.89</c:v>
                </c:pt>
                <c:pt idx="140">
                  <c:v>80.3</c:v>
                </c:pt>
                <c:pt idx="141">
                  <c:v>59.91</c:v>
                </c:pt>
                <c:pt idx="142">
                  <c:v>57.98</c:v>
                </c:pt>
                <c:pt idx="143">
                  <c:v>54.99</c:v>
                </c:pt>
                <c:pt idx="144">
                  <c:v>20</c:v>
                </c:pt>
                <c:pt idx="145">
                  <c:v>46.89</c:v>
                </c:pt>
                <c:pt idx="146">
                  <c:v>34.9</c:v>
                </c:pt>
                <c:pt idx="147">
                  <c:v>25.77</c:v>
                </c:pt>
                <c:pt idx="148">
                  <c:v>31.77</c:v>
                </c:pt>
                <c:pt idx="149">
                  <c:v>28.99</c:v>
                </c:pt>
                <c:pt idx="150">
                  <c:v>432</c:v>
                </c:pt>
                <c:pt idx="151">
                  <c:v>25.9</c:v>
                </c:pt>
                <c:pt idx="152">
                  <c:v>229.99</c:v>
                </c:pt>
                <c:pt idx="153">
                  <c:v>78</c:v>
                </c:pt>
                <c:pt idx="154">
                  <c:v>29.98</c:v>
                </c:pt>
                <c:pt idx="155">
                  <c:v>8.97</c:v>
                </c:pt>
                <c:pt idx="156">
                  <c:v>9.89</c:v>
                </c:pt>
                <c:pt idx="157">
                  <c:v>20.39</c:v>
                </c:pt>
                <c:pt idx="158">
                  <c:v>19.49</c:v>
                </c:pt>
                <c:pt idx="159">
                  <c:v>108.9</c:v>
                </c:pt>
                <c:pt idx="160">
                  <c:v>14.77</c:v>
                </c:pt>
                <c:pt idx="161">
                  <c:v>29</c:v>
                </c:pt>
                <c:pt idx="162">
                  <c:v>149</c:v>
                </c:pt>
                <c:pt idx="163">
                  <c:v>17.49</c:v>
                </c:pt>
                <c:pt idx="164">
                  <c:v>59.9</c:v>
                </c:pt>
                <c:pt idx="165">
                  <c:v>19.95</c:v>
                </c:pt>
                <c:pt idx="166">
                  <c:v>966.9</c:v>
                </c:pt>
                <c:pt idx="167">
                  <c:v>94.9</c:v>
                </c:pt>
                <c:pt idx="168">
                  <c:v>13.47</c:v>
                </c:pt>
                <c:pt idx="169">
                  <c:v>13.77</c:v>
                </c:pt>
                <c:pt idx="170">
                  <c:v>12.47</c:v>
                </c:pt>
                <c:pt idx="171">
                  <c:v>16.49</c:v>
                </c:pt>
                <c:pt idx="172">
                  <c:v>12.87</c:v>
                </c:pt>
                <c:pt idx="173">
                  <c:v>18.49</c:v>
                </c:pt>
                <c:pt idx="174">
                  <c:v>11.9</c:v>
                </c:pt>
                <c:pt idx="175">
                  <c:v>11.97</c:v>
                </c:pt>
                <c:pt idx="176">
                  <c:v>283.2</c:v>
                </c:pt>
                <c:pt idx="177">
                  <c:v>104</c:v>
                </c:pt>
                <c:pt idx="178">
                  <c:v>105</c:v>
                </c:pt>
                <c:pt idx="179">
                  <c:v>295</c:v>
                </c:pt>
                <c:pt idx="180">
                  <c:v>335</c:v>
                </c:pt>
                <c:pt idx="181">
                  <c:v>289</c:v>
                </c:pt>
                <c:pt idx="182">
                  <c:v>235.9</c:v>
                </c:pt>
                <c:pt idx="183">
                  <c:v>114.9</c:v>
                </c:pt>
                <c:pt idx="184">
                  <c:v>879.33</c:v>
                </c:pt>
                <c:pt idx="185">
                  <c:v>499</c:v>
                </c:pt>
                <c:pt idx="186">
                  <c:v>789.99</c:v>
                </c:pt>
                <c:pt idx="187">
                  <c:v>259</c:v>
                </c:pt>
                <c:pt idx="188">
                  <c:v>10.9</c:v>
                </c:pt>
                <c:pt idx="189">
                  <c:v>290</c:v>
                </c:pt>
                <c:pt idx="190">
                  <c:v>280</c:v>
                </c:pt>
                <c:pt idx="191">
                  <c:v>25.49</c:v>
                </c:pt>
                <c:pt idx="192">
                  <c:v>35.9</c:v>
                </c:pt>
                <c:pt idx="193">
                  <c:v>304.99</c:v>
                </c:pt>
                <c:pt idx="194">
                  <c:v>294.9</c:v>
                </c:pt>
                <c:pt idx="195">
                  <c:v>13.9</c:v>
                </c:pt>
                <c:pt idx="196">
                  <c:v>12.9</c:v>
                </c:pt>
                <c:pt idx="197">
                  <c:v>12.98</c:v>
                </c:pt>
                <c:pt idx="198">
                  <c:v>12.67</c:v>
                </c:pt>
                <c:pt idx="199">
                  <c:v>70.9</c:v>
                </c:pt>
                <c:pt idx="200">
                  <c:v>110</c:v>
                </c:pt>
                <c:pt idx="201">
                  <c:v>117</c:v>
                </c:pt>
                <c:pt idx="202">
                  <c:v>18.95</c:v>
                </c:pt>
                <c:pt idx="203">
                  <c:v>11.99</c:v>
                </c:pt>
                <c:pt idx="204">
                  <c:v>11.95</c:v>
                </c:pt>
                <c:pt idx="205">
                  <c:v>22</c:v>
                </c:pt>
                <c:pt idx="206">
                  <c:v>48</c:v>
                </c:pt>
                <c:pt idx="207">
                  <c:v>91.89</c:v>
                </c:pt>
                <c:pt idx="208">
                  <c:v>59.99</c:v>
                </c:pt>
                <c:pt idx="209">
                  <c:v>75</c:v>
                </c:pt>
                <c:pt idx="210">
                  <c:v>89.9</c:v>
                </c:pt>
                <c:pt idx="211">
                  <c:v>250</c:v>
                </c:pt>
                <c:pt idx="212">
                  <c:v>779</c:v>
                </c:pt>
                <c:pt idx="213">
                  <c:v>14</c:v>
                </c:pt>
                <c:pt idx="214">
                  <c:v>11.87</c:v>
                </c:pt>
                <c:pt idx="215">
                  <c:v>14.87</c:v>
                </c:pt>
                <c:pt idx="216">
                  <c:v>640</c:v>
                </c:pt>
                <c:pt idx="217">
                  <c:v>33.99</c:v>
                </c:pt>
                <c:pt idx="218">
                  <c:v>179</c:v>
                </c:pt>
                <c:pt idx="219">
                  <c:v>17.5</c:v>
                </c:pt>
                <c:pt idx="220">
                  <c:v>29.87</c:v>
                </c:pt>
                <c:pt idx="221">
                  <c:v>37.87</c:v>
                </c:pt>
                <c:pt idx="222">
                  <c:v>33.87</c:v>
                </c:pt>
                <c:pt idx="223">
                  <c:v>73.99</c:v>
                </c:pt>
                <c:pt idx="224">
                  <c:v>272.01</c:v>
                </c:pt>
                <c:pt idx="225">
                  <c:v>129</c:v>
                </c:pt>
                <c:pt idx="226">
                  <c:v>80</c:v>
                </c:pt>
                <c:pt idx="227">
                  <c:v>41.99</c:v>
                </c:pt>
                <c:pt idx="228">
                  <c:v>180</c:v>
                </c:pt>
                <c:pt idx="229">
                  <c:v>269.9</c:v>
                </c:pt>
                <c:pt idx="230">
                  <c:v>17</c:v>
                </c:pt>
                <c:pt idx="231">
                  <c:v>21.9</c:v>
                </c:pt>
                <c:pt idx="232">
                  <c:v>18.98</c:v>
                </c:pt>
                <c:pt idx="233">
                  <c:v>17.77</c:v>
                </c:pt>
                <c:pt idx="234">
                  <c:v>589</c:v>
                </c:pt>
                <c:pt idx="235">
                  <c:v>179.9</c:v>
                </c:pt>
                <c:pt idx="236">
                  <c:v>120</c:v>
                </c:pt>
                <c:pt idx="237">
                  <c:v>109</c:v>
                </c:pt>
                <c:pt idx="238">
                  <c:v>135</c:v>
                </c:pt>
                <c:pt idx="239">
                  <c:v>13.99</c:v>
                </c:pt>
                <c:pt idx="240">
                  <c:v>13.5</c:v>
                </c:pt>
                <c:pt idx="241">
                  <c:v>50</c:v>
                </c:pt>
                <c:pt idx="242">
                  <c:v>39.89</c:v>
                </c:pt>
                <c:pt idx="243">
                  <c:v>23.99</c:v>
                </c:pt>
                <c:pt idx="244">
                  <c:v>21</c:v>
                </c:pt>
                <c:pt idx="245">
                  <c:v>149.99</c:v>
                </c:pt>
                <c:pt idx="246">
                  <c:v>319.99</c:v>
                </c:pt>
                <c:pt idx="247">
                  <c:v>329.22</c:v>
                </c:pt>
                <c:pt idx="248">
                  <c:v>930</c:v>
                </c:pt>
                <c:pt idx="249">
                  <c:v>279.9</c:v>
                </c:pt>
                <c:pt idx="250">
                  <c:v>179.99</c:v>
                </c:pt>
                <c:pt idx="251">
                  <c:v>378</c:v>
                </c:pt>
                <c:pt idx="252">
                  <c:v>44.9</c:v>
                </c:pt>
                <c:pt idx="253">
                  <c:v>31.71</c:v>
                </c:pt>
                <c:pt idx="254">
                  <c:v>22.9</c:v>
                </c:pt>
                <c:pt idx="255">
                  <c:v>839.99</c:v>
                </c:pt>
                <c:pt idx="256">
                  <c:v>79.99</c:v>
                </c:pt>
                <c:pt idx="257">
                  <c:v>21.8</c:v>
                </c:pt>
                <c:pt idx="258">
                  <c:v>89.99</c:v>
                </c:pt>
                <c:pt idx="259">
                  <c:v>108</c:v>
                </c:pt>
                <c:pt idx="260">
                  <c:v>219.99</c:v>
                </c:pt>
                <c:pt idx="261">
                  <c:v>212.4</c:v>
                </c:pt>
                <c:pt idx="262">
                  <c:v>174</c:v>
                </c:pt>
                <c:pt idx="263">
                  <c:v>169.99</c:v>
                </c:pt>
                <c:pt idx="264">
                  <c:v>74.99</c:v>
                </c:pt>
                <c:pt idx="265">
                  <c:v>161.99</c:v>
                </c:pt>
                <c:pt idx="266">
                  <c:v>51.9</c:v>
                </c:pt>
                <c:pt idx="267">
                  <c:v>259.99</c:v>
                </c:pt>
                <c:pt idx="268">
                  <c:v>249.99</c:v>
                </c:pt>
                <c:pt idx="269">
                  <c:v>890</c:v>
                </c:pt>
                <c:pt idx="270">
                  <c:v>42.99</c:v>
                </c:pt>
                <c:pt idx="271">
                  <c:v>34.97</c:v>
                </c:pt>
                <c:pt idx="272">
                  <c:v>39.97</c:v>
                </c:pt>
                <c:pt idx="273">
                  <c:v>32.97</c:v>
                </c:pt>
                <c:pt idx="274">
                  <c:v>32.98</c:v>
                </c:pt>
                <c:pt idx="275">
                  <c:v>430</c:v>
                </c:pt>
                <c:pt idx="276">
                  <c:v>209.99</c:v>
                </c:pt>
                <c:pt idx="277">
                  <c:v>214.99</c:v>
                </c:pt>
                <c:pt idx="278">
                  <c:v>82.99</c:v>
                </c:pt>
                <c:pt idx="279">
                  <c:v>21.96</c:v>
                </c:pt>
                <c:pt idx="280">
                  <c:v>38.9</c:v>
                </c:pt>
                <c:pt idx="281">
                  <c:v>21.94</c:v>
                </c:pt>
                <c:pt idx="282">
                  <c:v>24.77</c:v>
                </c:pt>
                <c:pt idx="283">
                  <c:v>23.97</c:v>
                </c:pt>
                <c:pt idx="284">
                  <c:v>19.87</c:v>
                </c:pt>
                <c:pt idx="285">
                  <c:v>499.9</c:v>
                </c:pt>
                <c:pt idx="286">
                  <c:v>145</c:v>
                </c:pt>
                <c:pt idx="287">
                  <c:v>119.99</c:v>
                </c:pt>
                <c:pt idx="288">
                  <c:v>209.9</c:v>
                </c:pt>
                <c:pt idx="289">
                  <c:v>29.77</c:v>
                </c:pt>
                <c:pt idx="290">
                  <c:v>29.67</c:v>
                </c:pt>
                <c:pt idx="291">
                  <c:v>69.9</c:v>
                </c:pt>
                <c:pt idx="292">
                  <c:v>20.89</c:v>
                </c:pt>
                <c:pt idx="293">
                  <c:v>99.9</c:v>
                </c:pt>
                <c:pt idx="294">
                  <c:v>159.9</c:v>
                </c:pt>
                <c:pt idx="295">
                  <c:v>35.99</c:v>
                </c:pt>
                <c:pt idx="296">
                  <c:v>19.5</c:v>
                </c:pt>
                <c:pt idx="297">
                  <c:v>25.97</c:v>
                </c:pt>
                <c:pt idx="298">
                  <c:v>148</c:v>
                </c:pt>
                <c:pt idx="299">
                  <c:v>18.3</c:v>
                </c:pt>
                <c:pt idx="300">
                  <c:v>10.87</c:v>
                </c:pt>
                <c:pt idx="301">
                  <c:v>114.99</c:v>
                </c:pt>
                <c:pt idx="302">
                  <c:v>113.1</c:v>
                </c:pt>
                <c:pt idx="303">
                  <c:v>175</c:v>
                </c:pt>
                <c:pt idx="304">
                  <c:v>989</c:v>
                </c:pt>
                <c:pt idx="305">
                  <c:v>100</c:v>
                </c:pt>
                <c:pt idx="306">
                  <c:v>131.99</c:v>
                </c:pt>
                <c:pt idx="307">
                  <c:v>55</c:v>
                </c:pt>
                <c:pt idx="308">
                  <c:v>45.5</c:v>
                </c:pt>
                <c:pt idx="309">
                  <c:v>9.88</c:v>
                </c:pt>
                <c:pt idx="310">
                  <c:v>21.49</c:v>
                </c:pt>
                <c:pt idx="311">
                  <c:v>79</c:v>
                </c:pt>
                <c:pt idx="312">
                  <c:v>169.9</c:v>
                </c:pt>
                <c:pt idx="313">
                  <c:v>121.5</c:v>
                </c:pt>
                <c:pt idx="314">
                  <c:v>6.9</c:v>
                </c:pt>
                <c:pt idx="315">
                  <c:v>10.99</c:v>
                </c:pt>
                <c:pt idx="316">
                  <c:v>73.5</c:v>
                </c:pt>
                <c:pt idx="317">
                  <c:v>11.77</c:v>
                </c:pt>
                <c:pt idx="318">
                  <c:v>140</c:v>
                </c:pt>
                <c:pt idx="319">
                  <c:v>549.9</c:v>
                </c:pt>
                <c:pt idx="320">
                  <c:v>1079.9</c:v>
                </c:pt>
                <c:pt idx="321">
                  <c:v>79.49</c:v>
                </c:pt>
                <c:pt idx="322">
                  <c:v>855</c:v>
                </c:pt>
                <c:pt idx="323">
                  <c:v>161</c:v>
                </c:pt>
                <c:pt idx="324">
                  <c:v>949</c:v>
                </c:pt>
                <c:pt idx="325">
                  <c:v>155</c:v>
                </c:pt>
                <c:pt idx="326">
                  <c:v>164.99</c:v>
                </c:pt>
                <c:pt idx="327">
                  <c:v>174.99</c:v>
                </c:pt>
                <c:pt idx="328">
                  <c:v>85</c:v>
                </c:pt>
                <c:pt idx="329">
                  <c:v>12.89</c:v>
                </c:pt>
                <c:pt idx="330">
                  <c:v>18.89</c:v>
                </c:pt>
                <c:pt idx="331">
                  <c:v>53.9</c:v>
                </c:pt>
                <c:pt idx="332">
                  <c:v>66.74</c:v>
                </c:pt>
                <c:pt idx="333">
                  <c:v>84.9</c:v>
                </c:pt>
                <c:pt idx="334">
                  <c:v>60</c:v>
                </c:pt>
                <c:pt idx="335">
                  <c:v>18.77</c:v>
                </c:pt>
                <c:pt idx="336">
                  <c:v>809</c:v>
                </c:pt>
                <c:pt idx="337">
                  <c:v>23.9</c:v>
                </c:pt>
                <c:pt idx="338">
                  <c:v>18</c:v>
                </c:pt>
                <c:pt idx="339">
                  <c:v>98</c:v>
                </c:pt>
                <c:pt idx="340">
                  <c:v>70.89</c:v>
                </c:pt>
                <c:pt idx="341">
                  <c:v>649</c:v>
                </c:pt>
                <c:pt idx="342">
                  <c:v>715</c:v>
                </c:pt>
                <c:pt idx="343">
                  <c:v>916</c:v>
                </c:pt>
                <c:pt idx="344">
                  <c:v>1224.99</c:v>
                </c:pt>
                <c:pt idx="345">
                  <c:v>118.99</c:v>
                </c:pt>
                <c:pt idx="346">
                  <c:v>24.07</c:v>
                </c:pt>
                <c:pt idx="347">
                  <c:v>227.9</c:v>
                </c:pt>
                <c:pt idx="348">
                  <c:v>254.9</c:v>
                </c:pt>
                <c:pt idx="349">
                  <c:v>2428</c:v>
                </c:pt>
                <c:pt idx="350">
                  <c:v>94.99</c:v>
                </c:pt>
                <c:pt idx="351">
                  <c:v>38.95</c:v>
                </c:pt>
                <c:pt idx="352">
                  <c:v>41.98</c:v>
                </c:pt>
                <c:pt idx="353">
                  <c:v>142.99</c:v>
                </c:pt>
                <c:pt idx="354">
                  <c:v>150</c:v>
                </c:pt>
                <c:pt idx="355">
                  <c:v>14.67</c:v>
                </c:pt>
                <c:pt idx="356">
                  <c:v>249</c:v>
                </c:pt>
                <c:pt idx="357">
                  <c:v>235</c:v>
                </c:pt>
                <c:pt idx="358">
                  <c:v>219</c:v>
                </c:pt>
                <c:pt idx="359">
                  <c:v>215.94</c:v>
                </c:pt>
                <c:pt idx="360">
                  <c:v>1520.88</c:v>
                </c:pt>
                <c:pt idx="361">
                  <c:v>1325.9</c:v>
                </c:pt>
                <c:pt idx="362">
                  <c:v>29.89</c:v>
                </c:pt>
                <c:pt idx="363">
                  <c:v>13</c:v>
                </c:pt>
                <c:pt idx="364">
                  <c:v>43.99</c:v>
                </c:pt>
                <c:pt idx="365">
                  <c:v>119.9</c:v>
                </c:pt>
                <c:pt idx="366">
                  <c:v>220</c:v>
                </c:pt>
                <c:pt idx="367">
                  <c:v>72</c:v>
                </c:pt>
                <c:pt idx="368">
                  <c:v>8.5</c:v>
                </c:pt>
                <c:pt idx="369">
                  <c:v>239.9</c:v>
                </c:pt>
                <c:pt idx="370">
                  <c:v>45.99</c:v>
                </c:pt>
                <c:pt idx="371">
                  <c:v>45.95</c:v>
                </c:pt>
                <c:pt idx="372">
                  <c:v>28.89</c:v>
                </c:pt>
                <c:pt idx="373">
                  <c:v>107.54</c:v>
                </c:pt>
                <c:pt idx="374">
                  <c:v>107.53</c:v>
                </c:pt>
                <c:pt idx="375">
                  <c:v>24.98</c:v>
                </c:pt>
                <c:pt idx="376">
                  <c:v>27</c:v>
                </c:pt>
                <c:pt idx="377">
                  <c:v>32.99</c:v>
                </c:pt>
                <c:pt idx="378">
                  <c:v>19.8</c:v>
                </c:pt>
                <c:pt idx="379">
                  <c:v>79.95</c:v>
                </c:pt>
                <c:pt idx="380">
                  <c:v>89</c:v>
                </c:pt>
                <c:pt idx="381">
                  <c:v>1099</c:v>
                </c:pt>
                <c:pt idx="382">
                  <c:v>8.99</c:v>
                </c:pt>
                <c:pt idx="383">
                  <c:v>63.99</c:v>
                </c:pt>
                <c:pt idx="384">
                  <c:v>1005.55</c:v>
                </c:pt>
                <c:pt idx="385">
                  <c:v>201.6</c:v>
                </c:pt>
                <c:pt idx="386">
                  <c:v>260</c:v>
                </c:pt>
                <c:pt idx="387">
                  <c:v>76</c:v>
                </c:pt>
                <c:pt idx="388">
                  <c:v>54.9</c:v>
                </c:pt>
                <c:pt idx="389">
                  <c:v>13.97</c:v>
                </c:pt>
                <c:pt idx="390">
                  <c:v>118.9</c:v>
                </c:pt>
                <c:pt idx="391">
                  <c:v>29.5</c:v>
                </c:pt>
                <c:pt idx="392">
                  <c:v>999</c:v>
                </c:pt>
                <c:pt idx="393">
                  <c:v>129.89</c:v>
                </c:pt>
                <c:pt idx="394">
                  <c:v>65</c:v>
                </c:pt>
                <c:pt idx="395">
                  <c:v>63.9</c:v>
                </c:pt>
                <c:pt idx="396">
                  <c:v>216</c:v>
                </c:pt>
                <c:pt idx="397">
                  <c:v>38.7</c:v>
                </c:pt>
                <c:pt idx="398">
                  <c:v>69.89</c:v>
                </c:pt>
                <c:pt idx="399">
                  <c:v>117.7</c:v>
                </c:pt>
                <c:pt idx="400">
                  <c:v>125.55</c:v>
                </c:pt>
                <c:pt idx="401">
                  <c:v>47.9</c:v>
                </c:pt>
                <c:pt idx="402">
                  <c:v>7.9</c:v>
                </c:pt>
                <c:pt idx="403">
                  <c:v>799.9</c:v>
                </c:pt>
                <c:pt idx="404">
                  <c:v>899</c:v>
                </c:pt>
                <c:pt idx="405">
                  <c:v>90</c:v>
                </c:pt>
                <c:pt idx="406">
                  <c:v>79.5</c:v>
                </c:pt>
                <c:pt idx="407">
                  <c:v>159</c:v>
                </c:pt>
                <c:pt idx="408">
                  <c:v>31.89</c:v>
                </c:pt>
                <c:pt idx="409">
                  <c:v>18.07</c:v>
                </c:pt>
                <c:pt idx="410">
                  <c:v>19.57</c:v>
                </c:pt>
                <c:pt idx="411">
                  <c:v>315</c:v>
                </c:pt>
                <c:pt idx="412">
                  <c:v>127</c:v>
                </c:pt>
                <c:pt idx="413">
                  <c:v>669.99</c:v>
                </c:pt>
                <c:pt idx="414">
                  <c:v>679</c:v>
                </c:pt>
                <c:pt idx="415">
                  <c:v>274.99</c:v>
                </c:pt>
                <c:pt idx="416">
                  <c:v>269.99</c:v>
                </c:pt>
                <c:pt idx="417">
                  <c:v>450</c:v>
                </c:pt>
                <c:pt idx="418">
                  <c:v>14.89</c:v>
                </c:pt>
                <c:pt idx="419">
                  <c:v>64.99</c:v>
                </c:pt>
                <c:pt idx="420">
                  <c:v>70</c:v>
                </c:pt>
                <c:pt idx="421">
                  <c:v>170</c:v>
                </c:pt>
                <c:pt idx="422">
                  <c:v>160</c:v>
                </c:pt>
                <c:pt idx="423">
                  <c:v>44.5</c:v>
                </c:pt>
                <c:pt idx="424">
                  <c:v>58.86</c:v>
                </c:pt>
                <c:pt idx="425">
                  <c:v>107.9</c:v>
                </c:pt>
                <c:pt idx="426">
                  <c:v>42.89</c:v>
                </c:pt>
                <c:pt idx="427">
                  <c:v>19.94</c:v>
                </c:pt>
                <c:pt idx="428">
                  <c:v>364.98</c:v>
                </c:pt>
                <c:pt idx="429">
                  <c:v>453.96</c:v>
                </c:pt>
                <c:pt idx="430">
                  <c:v>124</c:v>
                </c:pt>
                <c:pt idx="431">
                  <c:v>46.99</c:v>
                </c:pt>
                <c:pt idx="432">
                  <c:v>59.5</c:v>
                </c:pt>
                <c:pt idx="433">
                  <c:v>320</c:v>
                </c:pt>
                <c:pt idx="434">
                  <c:v>689</c:v>
                </c:pt>
                <c:pt idx="435">
                  <c:v>69.8</c:v>
                </c:pt>
                <c:pt idx="436">
                  <c:v>309.9</c:v>
                </c:pt>
                <c:pt idx="437">
                  <c:v>113.4</c:v>
                </c:pt>
                <c:pt idx="438">
                  <c:v>34.49</c:v>
                </c:pt>
                <c:pt idx="439">
                  <c:v>42.5</c:v>
                </c:pt>
                <c:pt idx="440">
                  <c:v>211.05</c:v>
                </c:pt>
                <c:pt idx="441">
                  <c:v>229.9</c:v>
                </c:pt>
                <c:pt idx="442">
                  <c:v>2299.99</c:v>
                </c:pt>
                <c:pt idx="443">
                  <c:v>10.49</c:v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  <c:pt idx="597">
                  <c:v/>
                </c:pt>
                <c:pt idx="598">
                  <c:v/>
                </c:pt>
                <c:pt idx="599">
                  <c:v/>
                </c:pt>
                <c:pt idx="600">
                  <c:v/>
                </c:pt>
                <c:pt idx="601">
                  <c:v/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</c:numCache>
            </c:numRef>
          </c:yVal>
          <c:bubbleSize>
            <c:numRef>
              <c:f>5</c:f>
              <c:numCache>
                <c:formatCode>General</c:formatCode>
                <c:ptCount val="1003"/>
                <c:pt idx="0">
                  <c:v>311</c:v>
                </c:pt>
                <c:pt idx="1">
                  <c:v>1</c:v>
                </c:pt>
                <c:pt idx="2">
                  <c:v>23</c:v>
                </c:pt>
                <c:pt idx="3">
                  <c:v>5</c:v>
                </c:pt>
                <c:pt idx="4">
                  <c:v>4</c:v>
                </c:pt>
                <c:pt idx="5">
                  <c:v>12</c:v>
                </c:pt>
                <c:pt idx="6">
                  <c:v>142</c:v>
                </c:pt>
                <c:pt idx="7">
                  <c:v>1</c:v>
                </c:pt>
                <c:pt idx="8">
                  <c:v>5</c:v>
                </c:pt>
                <c:pt idx="9">
                  <c:v>3</c:v>
                </c:pt>
                <c:pt idx="10">
                  <c:v>7</c:v>
                </c:pt>
                <c:pt idx="11">
                  <c:v>8</c:v>
                </c:pt>
                <c:pt idx="12">
                  <c:v>41</c:v>
                </c:pt>
                <c:pt idx="13">
                  <c:v>1</c:v>
                </c:pt>
                <c:pt idx="14">
                  <c:v>5</c:v>
                </c:pt>
                <c:pt idx="15">
                  <c:v>74</c:v>
                </c:pt>
                <c:pt idx="16">
                  <c:v>5</c:v>
                </c:pt>
                <c:pt idx="17">
                  <c:v>1</c:v>
                </c:pt>
                <c:pt idx="18">
                  <c:v>268</c:v>
                </c:pt>
                <c:pt idx="19">
                  <c:v>62</c:v>
                </c:pt>
                <c:pt idx="20">
                  <c:v>26</c:v>
                </c:pt>
                <c:pt idx="21">
                  <c:v>534</c:v>
                </c:pt>
                <c:pt idx="22">
                  <c:v>39</c:v>
                </c:pt>
                <c:pt idx="23">
                  <c:v>106</c:v>
                </c:pt>
                <c:pt idx="24">
                  <c:v>31</c:v>
                </c:pt>
                <c:pt idx="25">
                  <c:v>9</c:v>
                </c:pt>
                <c:pt idx="26">
                  <c:v>10</c:v>
                </c:pt>
                <c:pt idx="27">
                  <c:v>3</c:v>
                </c:pt>
                <c:pt idx="28">
                  <c:v>146</c:v>
                </c:pt>
                <c:pt idx="29">
                  <c:v>68</c:v>
                </c:pt>
                <c:pt idx="30">
                  <c:v>1</c:v>
                </c:pt>
                <c:pt idx="31">
                  <c:v>4</c:v>
                </c:pt>
                <c:pt idx="32">
                  <c:v>1</c:v>
                </c:pt>
                <c:pt idx="33">
                  <c:v>36</c:v>
                </c:pt>
                <c:pt idx="34">
                  <c:v>19</c:v>
                </c:pt>
                <c:pt idx="35">
                  <c:v>17</c:v>
                </c:pt>
                <c:pt idx="36">
                  <c:v>5</c:v>
                </c:pt>
                <c:pt idx="37">
                  <c:v>11</c:v>
                </c:pt>
                <c:pt idx="38">
                  <c:v>1</c:v>
                </c:pt>
                <c:pt idx="39">
                  <c:v>15</c:v>
                </c:pt>
                <c:pt idx="40">
                  <c:v>6</c:v>
                </c:pt>
                <c:pt idx="41">
                  <c:v>2</c:v>
                </c:pt>
                <c:pt idx="42">
                  <c:v>2</c:v>
                </c:pt>
                <c:pt idx="43">
                  <c:v>33</c:v>
                </c:pt>
                <c:pt idx="44">
                  <c:v>66</c:v>
                </c:pt>
                <c:pt idx="45">
                  <c:v>29</c:v>
                </c:pt>
                <c:pt idx="46">
                  <c:v>3</c:v>
                </c:pt>
                <c:pt idx="47">
                  <c:v>21</c:v>
                </c:pt>
                <c:pt idx="48">
                  <c:v>61</c:v>
                </c:pt>
                <c:pt idx="49">
                  <c:v>7</c:v>
                </c:pt>
                <c:pt idx="50">
                  <c:v>2</c:v>
                </c:pt>
                <c:pt idx="51">
                  <c:v>22</c:v>
                </c:pt>
                <c:pt idx="52">
                  <c:v>10</c:v>
                </c:pt>
                <c:pt idx="53">
                  <c:v>28</c:v>
                </c:pt>
                <c:pt idx="54">
                  <c:v>17</c:v>
                </c:pt>
                <c:pt idx="55">
                  <c:v>2</c:v>
                </c:pt>
                <c:pt idx="56">
                  <c:v>3</c:v>
                </c:pt>
                <c:pt idx="57">
                  <c:v>1</c:v>
                </c:pt>
                <c:pt idx="58">
                  <c:v>1</c:v>
                </c:pt>
                <c:pt idx="59">
                  <c:v>58</c:v>
                </c:pt>
                <c:pt idx="60">
                  <c:v>4</c:v>
                </c:pt>
                <c:pt idx="61">
                  <c:v>131</c:v>
                </c:pt>
                <c:pt idx="62">
                  <c:v>27</c:v>
                </c:pt>
                <c:pt idx="63">
                  <c:v>1</c:v>
                </c:pt>
                <c:pt idx="64">
                  <c:v>1</c:v>
                </c:pt>
                <c:pt idx="65">
                  <c:v>17</c:v>
                </c:pt>
                <c:pt idx="66">
                  <c:v>4</c:v>
                </c:pt>
                <c:pt idx="67">
                  <c:v>20</c:v>
                </c:pt>
                <c:pt idx="68">
                  <c:v>8</c:v>
                </c:pt>
                <c:pt idx="69">
                  <c:v>1</c:v>
                </c:pt>
                <c:pt idx="70">
                  <c:v>4</c:v>
                </c:pt>
                <c:pt idx="71">
                  <c:v>41</c:v>
                </c:pt>
                <c:pt idx="72">
                  <c:v>13</c:v>
                </c:pt>
                <c:pt idx="73">
                  <c:v>1</c:v>
                </c:pt>
                <c:pt idx="74">
                  <c:v>14</c:v>
                </c:pt>
                <c:pt idx="75">
                  <c:v>69</c:v>
                </c:pt>
                <c:pt idx="76">
                  <c:v>3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23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31</c:v>
                </c:pt>
                <c:pt idx="85">
                  <c:v>2</c:v>
                </c:pt>
                <c:pt idx="86">
                  <c:v>3</c:v>
                </c:pt>
                <c:pt idx="87">
                  <c:v>7</c:v>
                </c:pt>
                <c:pt idx="88">
                  <c:v>1</c:v>
                </c:pt>
                <c:pt idx="89">
                  <c:v>5</c:v>
                </c:pt>
                <c:pt idx="90">
                  <c:v>13</c:v>
                </c:pt>
                <c:pt idx="91">
                  <c:v>17</c:v>
                </c:pt>
                <c:pt idx="92">
                  <c:v>16</c:v>
                </c:pt>
                <c:pt idx="93">
                  <c:v>3</c:v>
                </c:pt>
                <c:pt idx="94">
                  <c:v>4</c:v>
                </c:pt>
                <c:pt idx="95">
                  <c:v>6</c:v>
                </c:pt>
                <c:pt idx="96">
                  <c:v>1</c:v>
                </c:pt>
                <c:pt idx="97">
                  <c:v>1</c:v>
                </c:pt>
                <c:pt idx="98">
                  <c:v>25</c:v>
                </c:pt>
                <c:pt idx="99">
                  <c:v>1</c:v>
                </c:pt>
                <c:pt idx="100">
                  <c:v>1</c:v>
                </c:pt>
                <c:pt idx="101">
                  <c:v>16</c:v>
                </c:pt>
                <c:pt idx="102">
                  <c:v>25</c:v>
                </c:pt>
                <c:pt idx="103">
                  <c:v>3</c:v>
                </c:pt>
                <c:pt idx="104">
                  <c:v>43</c:v>
                </c:pt>
                <c:pt idx="105">
                  <c:v>15</c:v>
                </c:pt>
                <c:pt idx="106">
                  <c:v>3</c:v>
                </c:pt>
                <c:pt idx="107">
                  <c:v>40</c:v>
                </c:pt>
                <c:pt idx="108">
                  <c:v>2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16</c:v>
                </c:pt>
                <c:pt idx="113">
                  <c:v>4</c:v>
                </c:pt>
                <c:pt idx="114">
                  <c:v>14</c:v>
                </c:pt>
                <c:pt idx="115">
                  <c:v>2</c:v>
                </c:pt>
                <c:pt idx="116">
                  <c:v>2</c:v>
                </c:pt>
                <c:pt idx="117">
                  <c:v>4</c:v>
                </c:pt>
                <c:pt idx="118">
                  <c:v>1</c:v>
                </c:pt>
                <c:pt idx="119">
                  <c:v>2</c:v>
                </c:pt>
                <c:pt idx="120">
                  <c:v>6</c:v>
                </c:pt>
                <c:pt idx="121">
                  <c:v>1</c:v>
                </c:pt>
                <c:pt idx="122">
                  <c:v>1</c:v>
                </c:pt>
                <c:pt idx="123">
                  <c:v>3</c:v>
                </c:pt>
                <c:pt idx="124">
                  <c:v>4</c:v>
                </c:pt>
                <c:pt idx="125">
                  <c:v>1</c:v>
                </c:pt>
                <c:pt idx="126">
                  <c:v>8</c:v>
                </c:pt>
                <c:pt idx="127">
                  <c:v>8</c:v>
                </c:pt>
                <c:pt idx="128">
                  <c:v>2</c:v>
                </c:pt>
                <c:pt idx="129">
                  <c:v>15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7</c:v>
                </c:pt>
                <c:pt idx="134">
                  <c:v>1</c:v>
                </c:pt>
                <c:pt idx="135">
                  <c:v>1</c:v>
                </c:pt>
                <c:pt idx="136">
                  <c:v>10</c:v>
                </c:pt>
                <c:pt idx="137">
                  <c:v>4</c:v>
                </c:pt>
                <c:pt idx="138">
                  <c:v>1</c:v>
                </c:pt>
                <c:pt idx="139">
                  <c:v>3</c:v>
                </c:pt>
                <c:pt idx="140">
                  <c:v>2</c:v>
                </c:pt>
                <c:pt idx="141">
                  <c:v>2</c:v>
                </c:pt>
                <c:pt idx="142">
                  <c:v>1</c:v>
                </c:pt>
                <c:pt idx="143">
                  <c:v>6</c:v>
                </c:pt>
                <c:pt idx="144">
                  <c:v>3</c:v>
                </c:pt>
                <c:pt idx="145">
                  <c:v>1</c:v>
                </c:pt>
                <c:pt idx="146">
                  <c:v>17</c:v>
                </c:pt>
                <c:pt idx="147">
                  <c:v>10</c:v>
                </c:pt>
                <c:pt idx="148">
                  <c:v>2</c:v>
                </c:pt>
                <c:pt idx="149">
                  <c:v>50</c:v>
                </c:pt>
                <c:pt idx="150">
                  <c:v>1</c:v>
                </c:pt>
                <c:pt idx="151">
                  <c:v>7</c:v>
                </c:pt>
                <c:pt idx="152">
                  <c:v>3</c:v>
                </c:pt>
                <c:pt idx="153">
                  <c:v>3</c:v>
                </c:pt>
                <c:pt idx="154">
                  <c:v>68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7</c:v>
                </c:pt>
                <c:pt idx="160">
                  <c:v>2</c:v>
                </c:pt>
                <c:pt idx="161">
                  <c:v>3</c:v>
                </c:pt>
                <c:pt idx="162">
                  <c:v>5</c:v>
                </c:pt>
                <c:pt idx="163">
                  <c:v>2</c:v>
                </c:pt>
                <c:pt idx="164">
                  <c:v>26</c:v>
                </c:pt>
                <c:pt idx="165">
                  <c:v>3</c:v>
                </c:pt>
                <c:pt idx="166">
                  <c:v>1</c:v>
                </c:pt>
                <c:pt idx="167">
                  <c:v>1</c:v>
                </c:pt>
                <c:pt idx="168">
                  <c:v>7</c:v>
                </c:pt>
                <c:pt idx="169">
                  <c:v>12</c:v>
                </c:pt>
                <c:pt idx="170">
                  <c:v>9</c:v>
                </c:pt>
                <c:pt idx="171">
                  <c:v>3</c:v>
                </c:pt>
                <c:pt idx="172">
                  <c:v>2</c:v>
                </c:pt>
                <c:pt idx="173">
                  <c:v>11</c:v>
                </c:pt>
                <c:pt idx="174">
                  <c:v>3</c:v>
                </c:pt>
                <c:pt idx="175">
                  <c:v>9</c:v>
                </c:pt>
                <c:pt idx="176">
                  <c:v>5</c:v>
                </c:pt>
                <c:pt idx="177">
                  <c:v>6</c:v>
                </c:pt>
                <c:pt idx="178">
                  <c:v>1</c:v>
                </c:pt>
                <c:pt idx="179">
                  <c:v>2</c:v>
                </c:pt>
                <c:pt idx="180">
                  <c:v>1</c:v>
                </c:pt>
                <c:pt idx="181">
                  <c:v>20</c:v>
                </c:pt>
                <c:pt idx="182">
                  <c:v>14</c:v>
                </c:pt>
                <c:pt idx="183">
                  <c:v>3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8</c:v>
                </c:pt>
                <c:pt idx="190">
                  <c:v>12</c:v>
                </c:pt>
                <c:pt idx="191">
                  <c:v>1</c:v>
                </c:pt>
                <c:pt idx="192">
                  <c:v>2</c:v>
                </c:pt>
                <c:pt idx="193">
                  <c:v>2</c:v>
                </c:pt>
                <c:pt idx="194">
                  <c:v>1</c:v>
                </c:pt>
                <c:pt idx="195">
                  <c:v>1</c:v>
                </c:pt>
                <c:pt idx="196">
                  <c:v>4</c:v>
                </c:pt>
                <c:pt idx="197">
                  <c:v>16</c:v>
                </c:pt>
                <c:pt idx="198">
                  <c:v>9</c:v>
                </c:pt>
                <c:pt idx="199">
                  <c:v>20</c:v>
                </c:pt>
                <c:pt idx="200">
                  <c:v>12</c:v>
                </c:pt>
                <c:pt idx="201">
                  <c:v>2</c:v>
                </c:pt>
                <c:pt idx="202">
                  <c:v>17</c:v>
                </c:pt>
                <c:pt idx="203">
                  <c:v>22</c:v>
                </c:pt>
                <c:pt idx="204">
                  <c:v>3</c:v>
                </c:pt>
                <c:pt idx="205">
                  <c:v>1</c:v>
                </c:pt>
                <c:pt idx="206">
                  <c:v>5</c:v>
                </c:pt>
                <c:pt idx="207">
                  <c:v>2</c:v>
                </c:pt>
                <c:pt idx="208">
                  <c:v>6</c:v>
                </c:pt>
                <c:pt idx="209">
                  <c:v>11</c:v>
                </c:pt>
                <c:pt idx="210">
                  <c:v>4</c:v>
                </c:pt>
                <c:pt idx="211">
                  <c:v>3</c:v>
                </c:pt>
                <c:pt idx="212">
                  <c:v>1</c:v>
                </c:pt>
                <c:pt idx="213">
                  <c:v>9</c:v>
                </c:pt>
                <c:pt idx="214">
                  <c:v>11</c:v>
                </c:pt>
                <c:pt idx="215">
                  <c:v>1</c:v>
                </c:pt>
                <c:pt idx="216">
                  <c:v>1</c:v>
                </c:pt>
                <c:pt idx="217">
                  <c:v>2</c:v>
                </c:pt>
                <c:pt idx="218">
                  <c:v>1</c:v>
                </c:pt>
                <c:pt idx="219">
                  <c:v>1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8</c:v>
                </c:pt>
                <c:pt idx="224">
                  <c:v>1</c:v>
                </c:pt>
                <c:pt idx="225">
                  <c:v>3</c:v>
                </c:pt>
                <c:pt idx="226">
                  <c:v>6</c:v>
                </c:pt>
                <c:pt idx="227">
                  <c:v>3</c:v>
                </c:pt>
                <c:pt idx="228">
                  <c:v>8</c:v>
                </c:pt>
                <c:pt idx="229">
                  <c:v>2</c:v>
                </c:pt>
                <c:pt idx="230">
                  <c:v>29</c:v>
                </c:pt>
                <c:pt idx="231">
                  <c:v>16</c:v>
                </c:pt>
                <c:pt idx="232">
                  <c:v>9</c:v>
                </c:pt>
                <c:pt idx="233">
                  <c:v>1</c:v>
                </c:pt>
                <c:pt idx="234">
                  <c:v>1</c:v>
                </c:pt>
                <c:pt idx="235">
                  <c:v>2</c:v>
                </c:pt>
                <c:pt idx="236">
                  <c:v>2</c:v>
                </c:pt>
                <c:pt idx="237">
                  <c:v>1</c:v>
                </c:pt>
                <c:pt idx="238">
                  <c:v>2</c:v>
                </c:pt>
                <c:pt idx="239">
                  <c:v>6</c:v>
                </c:pt>
                <c:pt idx="240">
                  <c:v>3</c:v>
                </c:pt>
                <c:pt idx="241">
                  <c:v>2</c:v>
                </c:pt>
                <c:pt idx="242">
                  <c:v>1</c:v>
                </c:pt>
                <c:pt idx="243">
                  <c:v>25</c:v>
                </c:pt>
                <c:pt idx="244">
                  <c:v>1</c:v>
                </c:pt>
                <c:pt idx="245">
                  <c:v>7</c:v>
                </c:pt>
                <c:pt idx="246">
                  <c:v>1</c:v>
                </c:pt>
                <c:pt idx="247">
                  <c:v>3</c:v>
                </c:pt>
                <c:pt idx="248">
                  <c:v>1</c:v>
                </c:pt>
                <c:pt idx="249">
                  <c:v>6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3</c:v>
                </c:pt>
                <c:pt idx="255">
                  <c:v>5</c:v>
                </c:pt>
                <c:pt idx="256">
                  <c:v>8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2</c:v>
                </c:pt>
                <c:pt idx="261">
                  <c:v>9</c:v>
                </c:pt>
                <c:pt idx="262">
                  <c:v>13</c:v>
                </c:pt>
                <c:pt idx="263">
                  <c:v>4</c:v>
                </c:pt>
                <c:pt idx="264">
                  <c:v>2</c:v>
                </c:pt>
                <c:pt idx="265">
                  <c:v>1</c:v>
                </c:pt>
                <c:pt idx="266">
                  <c:v>4</c:v>
                </c:pt>
                <c:pt idx="267">
                  <c:v>12</c:v>
                </c:pt>
                <c:pt idx="268">
                  <c:v>2</c:v>
                </c:pt>
                <c:pt idx="269">
                  <c:v>3</c:v>
                </c:pt>
                <c:pt idx="270">
                  <c:v>5</c:v>
                </c:pt>
                <c:pt idx="271">
                  <c:v>5</c:v>
                </c:pt>
                <c:pt idx="272">
                  <c:v>4</c:v>
                </c:pt>
                <c:pt idx="273">
                  <c:v>1</c:v>
                </c:pt>
                <c:pt idx="274">
                  <c:v>2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2</c:v>
                </c:pt>
                <c:pt idx="279">
                  <c:v>3</c:v>
                </c:pt>
                <c:pt idx="280">
                  <c:v>3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2</c:v>
                </c:pt>
                <c:pt idx="285">
                  <c:v>1</c:v>
                </c:pt>
                <c:pt idx="286">
                  <c:v>7</c:v>
                </c:pt>
                <c:pt idx="287">
                  <c:v>20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6</c:v>
                </c:pt>
                <c:pt idx="292">
                  <c:v>8</c:v>
                </c:pt>
                <c:pt idx="293">
                  <c:v>5</c:v>
                </c:pt>
                <c:pt idx="294">
                  <c:v>2</c:v>
                </c:pt>
                <c:pt idx="295">
                  <c:v>6</c:v>
                </c:pt>
                <c:pt idx="296">
                  <c:v>3</c:v>
                </c:pt>
                <c:pt idx="297">
                  <c:v>1</c:v>
                </c:pt>
                <c:pt idx="298">
                  <c:v>3</c:v>
                </c:pt>
                <c:pt idx="299">
                  <c:v>1</c:v>
                </c:pt>
                <c:pt idx="300">
                  <c:v>1</c:v>
                </c:pt>
                <c:pt idx="301">
                  <c:v>2</c:v>
                </c:pt>
                <c:pt idx="302">
                  <c:v>1</c:v>
                </c:pt>
                <c:pt idx="303">
                  <c:v>1</c:v>
                </c:pt>
                <c:pt idx="304">
                  <c:v>7</c:v>
                </c:pt>
                <c:pt idx="305">
                  <c:v>1</c:v>
                </c:pt>
                <c:pt idx="306">
                  <c:v>9</c:v>
                </c:pt>
                <c:pt idx="307">
                  <c:v>12</c:v>
                </c:pt>
                <c:pt idx="308">
                  <c:v>1</c:v>
                </c:pt>
                <c:pt idx="309">
                  <c:v>2</c:v>
                </c:pt>
                <c:pt idx="310">
                  <c:v>1</c:v>
                </c:pt>
                <c:pt idx="311">
                  <c:v>2</c:v>
                </c:pt>
                <c:pt idx="312">
                  <c:v>1</c:v>
                </c:pt>
                <c:pt idx="313">
                  <c:v>1</c:v>
                </c:pt>
                <c:pt idx="314">
                  <c:v>6</c:v>
                </c:pt>
                <c:pt idx="315">
                  <c:v>13</c:v>
                </c:pt>
                <c:pt idx="316">
                  <c:v>1</c:v>
                </c:pt>
                <c:pt idx="317">
                  <c:v>1</c:v>
                </c:pt>
                <c:pt idx="318">
                  <c:v>3</c:v>
                </c:pt>
                <c:pt idx="319">
                  <c:v>2</c:v>
                </c:pt>
                <c:pt idx="320">
                  <c:v>1</c:v>
                </c:pt>
                <c:pt idx="321">
                  <c:v>5</c:v>
                </c:pt>
                <c:pt idx="322">
                  <c:v>4</c:v>
                </c:pt>
                <c:pt idx="323">
                  <c:v>1</c:v>
                </c:pt>
                <c:pt idx="324">
                  <c:v>1</c:v>
                </c:pt>
                <c:pt idx="325">
                  <c:v>4</c:v>
                </c:pt>
                <c:pt idx="326">
                  <c:v>1</c:v>
                </c:pt>
                <c:pt idx="327">
                  <c:v>1</c:v>
                </c:pt>
                <c:pt idx="328">
                  <c:v>3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2</c:v>
                </c:pt>
                <c:pt idx="334">
                  <c:v>3</c:v>
                </c:pt>
                <c:pt idx="335">
                  <c:v>3</c:v>
                </c:pt>
                <c:pt idx="336">
                  <c:v>2</c:v>
                </c:pt>
                <c:pt idx="337">
                  <c:v>1</c:v>
                </c:pt>
                <c:pt idx="338">
                  <c:v>6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2</c:v>
                </c:pt>
                <c:pt idx="347">
                  <c:v>1</c:v>
                </c:pt>
                <c:pt idx="348">
                  <c:v>8</c:v>
                </c:pt>
                <c:pt idx="349">
                  <c:v>1</c:v>
                </c:pt>
                <c:pt idx="350">
                  <c:v>3</c:v>
                </c:pt>
                <c:pt idx="351">
                  <c:v>4</c:v>
                </c:pt>
                <c:pt idx="352">
                  <c:v>2</c:v>
                </c:pt>
                <c:pt idx="353">
                  <c:v>10</c:v>
                </c:pt>
                <c:pt idx="354">
                  <c:v>6</c:v>
                </c:pt>
                <c:pt idx="355">
                  <c:v>2</c:v>
                </c:pt>
                <c:pt idx="356">
                  <c:v>5</c:v>
                </c:pt>
                <c:pt idx="357">
                  <c:v>3</c:v>
                </c:pt>
                <c:pt idx="358">
                  <c:v>19</c:v>
                </c:pt>
                <c:pt idx="359">
                  <c:v>3</c:v>
                </c:pt>
                <c:pt idx="360">
                  <c:v>1</c:v>
                </c:pt>
                <c:pt idx="361">
                  <c:v>1</c:v>
                </c:pt>
                <c:pt idx="362">
                  <c:v>2</c:v>
                </c:pt>
                <c:pt idx="363">
                  <c:v>3</c:v>
                </c:pt>
                <c:pt idx="364">
                  <c:v>8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4</c:v>
                </c:pt>
                <c:pt idx="370">
                  <c:v>4</c:v>
                </c:pt>
                <c:pt idx="371">
                  <c:v>1</c:v>
                </c:pt>
                <c:pt idx="372">
                  <c:v>2</c:v>
                </c:pt>
                <c:pt idx="373">
                  <c:v>1</c:v>
                </c:pt>
                <c:pt idx="374">
                  <c:v>2</c:v>
                </c:pt>
                <c:pt idx="375">
                  <c:v>1</c:v>
                </c:pt>
                <c:pt idx="376">
                  <c:v>1</c:v>
                </c:pt>
                <c:pt idx="377">
                  <c:v>7</c:v>
                </c:pt>
                <c:pt idx="378">
                  <c:v>1</c:v>
                </c:pt>
                <c:pt idx="379">
                  <c:v>1</c:v>
                </c:pt>
                <c:pt idx="380">
                  <c:v>5</c:v>
                </c:pt>
                <c:pt idx="381">
                  <c:v>5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8</c:v>
                </c:pt>
                <c:pt idx="388">
                  <c:v>5</c:v>
                </c:pt>
                <c:pt idx="389">
                  <c:v>1</c:v>
                </c:pt>
                <c:pt idx="390">
                  <c:v>3</c:v>
                </c:pt>
                <c:pt idx="391">
                  <c:v>3</c:v>
                </c:pt>
                <c:pt idx="392">
                  <c:v>1</c:v>
                </c:pt>
                <c:pt idx="393">
                  <c:v>1</c:v>
                </c:pt>
                <c:pt idx="394">
                  <c:v>4</c:v>
                </c:pt>
                <c:pt idx="395">
                  <c:v>1</c:v>
                </c:pt>
                <c:pt idx="396">
                  <c:v>4</c:v>
                </c:pt>
                <c:pt idx="397">
                  <c:v>2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5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6</c:v>
                </c:pt>
                <c:pt idx="409">
                  <c:v>1</c:v>
                </c:pt>
                <c:pt idx="410">
                  <c:v>1</c:v>
                </c:pt>
                <c:pt idx="411">
                  <c:v>4</c:v>
                </c:pt>
                <c:pt idx="412">
                  <c:v>1</c:v>
                </c:pt>
                <c:pt idx="413">
                  <c:v>2</c:v>
                </c:pt>
                <c:pt idx="414">
                  <c:v>3</c:v>
                </c:pt>
                <c:pt idx="415">
                  <c:v>5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79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2</c:v>
                </c:pt>
                <c:pt idx="427">
                  <c:v>1</c:v>
                </c:pt>
                <c:pt idx="428">
                  <c:v>4</c:v>
                </c:pt>
                <c:pt idx="429">
                  <c:v>1</c:v>
                </c:pt>
                <c:pt idx="430">
                  <c:v>1</c:v>
                </c:pt>
                <c:pt idx="431">
                  <c:v>3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2</c:v>
                </c:pt>
                <c:pt idx="437">
                  <c:v>1</c:v>
                </c:pt>
                <c:pt idx="438">
                  <c:v>1</c:v>
                </c:pt>
                <c:pt idx="439">
                  <c:v>2</c:v>
                </c:pt>
                <c:pt idx="440">
                  <c:v>3</c:v>
                </c:pt>
                <c:pt idx="441">
                  <c:v>4</c:v>
                </c:pt>
                <c:pt idx="442">
                  <c:v>1</c:v>
                </c:pt>
                <c:pt idx="443">
                  <c:v>3</c:v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  <c:pt idx="597">
                  <c:v/>
                </c:pt>
                <c:pt idx="598">
                  <c:v/>
                </c:pt>
                <c:pt idx="599">
                  <c:v/>
                </c:pt>
                <c:pt idx="600">
                  <c:v/>
                </c:pt>
                <c:pt idx="601">
                  <c:v/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</c:numCache>
            </c:numRef>
          </c:bubbleSize>
        </c:ser>
        <c:ser>
          <c:idx val="2"/>
          <c:order val="2"/>
          <c:tx>
            <c:strRef>
              <c:f>label 8</c:f>
              <c:strCache>
                <c:ptCount val="1"/>
                <c:pt idx="0">
                  <c:v>electronics</c:v>
                </c:pt>
              </c:strCache>
            </c:strRef>
          </c:tx>
          <c:spPr>
            <a:solidFill>
              <a:srgbClr val="ffd320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xVal>
            <c:numRef>
              <c:f>7</c:f>
              <c:numCache>
                <c:formatCode>General</c:formatCode>
                <c:ptCount val="10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</c:numCache>
            </c:numRef>
          </c:xVal>
          <c:yVal>
            <c:numRef>
              <c:f>6</c:f>
              <c:numCache>
                <c:formatCode>General</c:formatCode>
                <c:ptCount val="1003"/>
                <c:pt idx="0">
                  <c:v>23.9</c:v>
                </c:pt>
                <c:pt idx="1">
                  <c:v>16.9</c:v>
                </c:pt>
                <c:pt idx="2">
                  <c:v>18.32</c:v>
                </c:pt>
                <c:pt idx="3">
                  <c:v>179.93</c:v>
                </c:pt>
                <c:pt idx="4">
                  <c:v>172.01</c:v>
                </c:pt>
                <c:pt idx="5">
                  <c:v>69.4</c:v>
                </c:pt>
                <c:pt idx="6">
                  <c:v>79.99</c:v>
                </c:pt>
                <c:pt idx="7">
                  <c:v>174</c:v>
                </c:pt>
                <c:pt idx="8">
                  <c:v>79</c:v>
                </c:pt>
                <c:pt idx="9">
                  <c:v>59</c:v>
                </c:pt>
                <c:pt idx="10">
                  <c:v>75</c:v>
                </c:pt>
                <c:pt idx="11">
                  <c:v>77</c:v>
                </c:pt>
                <c:pt idx="12">
                  <c:v>40</c:v>
                </c:pt>
                <c:pt idx="13">
                  <c:v>19.9</c:v>
                </c:pt>
                <c:pt idx="14">
                  <c:v>18</c:v>
                </c:pt>
                <c:pt idx="15">
                  <c:v>12.6</c:v>
                </c:pt>
                <c:pt idx="16">
                  <c:v>133.4</c:v>
                </c:pt>
                <c:pt idx="17">
                  <c:v>19.89</c:v>
                </c:pt>
                <c:pt idx="18">
                  <c:v>2470.5</c:v>
                </c:pt>
                <c:pt idx="19">
                  <c:v>2433.6</c:v>
                </c:pt>
                <c:pt idx="20">
                  <c:v>22.9</c:v>
                </c:pt>
                <c:pt idx="21">
                  <c:v>206</c:v>
                </c:pt>
                <c:pt idx="22">
                  <c:v>24.89</c:v>
                </c:pt>
                <c:pt idx="23">
                  <c:v>28.9</c:v>
                </c:pt>
                <c:pt idx="24">
                  <c:v>23.7</c:v>
                </c:pt>
                <c:pt idx="25">
                  <c:v>19.99</c:v>
                </c:pt>
                <c:pt idx="26">
                  <c:v>17.49</c:v>
                </c:pt>
                <c:pt idx="27">
                  <c:v>229</c:v>
                </c:pt>
                <c:pt idx="28">
                  <c:v>9</c:v>
                </c:pt>
                <c:pt idx="29">
                  <c:v>22</c:v>
                </c:pt>
                <c:pt idx="30">
                  <c:v>13.65</c:v>
                </c:pt>
                <c:pt idx="31">
                  <c:v>42</c:v>
                </c:pt>
                <c:pt idx="32">
                  <c:v>51</c:v>
                </c:pt>
                <c:pt idx="33">
                  <c:v>14.49</c:v>
                </c:pt>
                <c:pt idx="34">
                  <c:v>228.9</c:v>
                </c:pt>
                <c:pt idx="35">
                  <c:v>79.9</c:v>
                </c:pt>
                <c:pt idx="36">
                  <c:v>32</c:v>
                </c:pt>
                <c:pt idx="37">
                  <c:v>96</c:v>
                </c:pt>
                <c:pt idx="38">
                  <c:v>96.58</c:v>
                </c:pt>
                <c:pt idx="39">
                  <c:v>153</c:v>
                </c:pt>
                <c:pt idx="40">
                  <c:v>18.9</c:v>
                </c:pt>
                <c:pt idx="41">
                  <c:v>13.95</c:v>
                </c:pt>
                <c:pt idx="42">
                  <c:v>90.99</c:v>
                </c:pt>
                <c:pt idx="43">
                  <c:v>94.99</c:v>
                </c:pt>
                <c:pt idx="44">
                  <c:v>89.99</c:v>
                </c:pt>
                <c:pt idx="45">
                  <c:v>107.99</c:v>
                </c:pt>
                <c:pt idx="46">
                  <c:v>14.9</c:v>
                </c:pt>
                <c:pt idx="47">
                  <c:v>45</c:v>
                </c:pt>
                <c:pt idx="48">
                  <c:v>9.5</c:v>
                </c:pt>
                <c:pt idx="49">
                  <c:v>34.99</c:v>
                </c:pt>
                <c:pt idx="50">
                  <c:v>34.9</c:v>
                </c:pt>
                <c:pt idx="51">
                  <c:v>84.9</c:v>
                </c:pt>
                <c:pt idx="52">
                  <c:v>64.5</c:v>
                </c:pt>
                <c:pt idx="53">
                  <c:v>179</c:v>
                </c:pt>
                <c:pt idx="54">
                  <c:v>199.99</c:v>
                </c:pt>
                <c:pt idx="55">
                  <c:v>243</c:v>
                </c:pt>
                <c:pt idx="56">
                  <c:v>266</c:v>
                </c:pt>
                <c:pt idx="57">
                  <c:v>9.99</c:v>
                </c:pt>
                <c:pt idx="58">
                  <c:v>59.9</c:v>
                </c:pt>
                <c:pt idx="59">
                  <c:v>30</c:v>
                </c:pt>
                <c:pt idx="60">
                  <c:v>45.89</c:v>
                </c:pt>
                <c:pt idx="61">
                  <c:v>44</c:v>
                </c:pt>
                <c:pt idx="62">
                  <c:v>390</c:v>
                </c:pt>
                <c:pt idx="63">
                  <c:v>138</c:v>
                </c:pt>
                <c:pt idx="64">
                  <c:v>435.55</c:v>
                </c:pt>
                <c:pt idx="65">
                  <c:v>308.5</c:v>
                </c:pt>
                <c:pt idx="66">
                  <c:v>402.85</c:v>
                </c:pt>
                <c:pt idx="67">
                  <c:v>154.99</c:v>
                </c:pt>
                <c:pt idx="68">
                  <c:v>159.99</c:v>
                </c:pt>
                <c:pt idx="69">
                  <c:v>28.63</c:v>
                </c:pt>
                <c:pt idx="70">
                  <c:v>31.86</c:v>
                </c:pt>
                <c:pt idx="71">
                  <c:v>114.89</c:v>
                </c:pt>
                <c:pt idx="72">
                  <c:v>12.9</c:v>
                </c:pt>
                <c:pt idx="73">
                  <c:v>25.5</c:v>
                </c:pt>
                <c:pt idx="74">
                  <c:v>147.01</c:v>
                </c:pt>
                <c:pt idx="75">
                  <c:v>39.9</c:v>
                </c:pt>
                <c:pt idx="76">
                  <c:v>49.99</c:v>
                </c:pt>
                <c:pt idx="77">
                  <c:v>54.9</c:v>
                </c:pt>
                <c:pt idx="78">
                  <c:v>29.99</c:v>
                </c:pt>
                <c:pt idx="79">
                  <c:v>399</c:v>
                </c:pt>
                <c:pt idx="80">
                  <c:v>59.95</c:v>
                </c:pt>
                <c:pt idx="81">
                  <c:v>127.9</c:v>
                </c:pt>
                <c:pt idx="82">
                  <c:v>17.9</c:v>
                </c:pt>
                <c:pt idx="83">
                  <c:v>13.9</c:v>
                </c:pt>
                <c:pt idx="84">
                  <c:v>39</c:v>
                </c:pt>
                <c:pt idx="85">
                  <c:v>85</c:v>
                </c:pt>
                <c:pt idx="86">
                  <c:v>118.5</c:v>
                </c:pt>
                <c:pt idx="87">
                  <c:v>13.2</c:v>
                </c:pt>
                <c:pt idx="88">
                  <c:v>100</c:v>
                </c:pt>
                <c:pt idx="89">
                  <c:v>189.9</c:v>
                </c:pt>
                <c:pt idx="90">
                  <c:v>21.89</c:v>
                </c:pt>
                <c:pt idx="91">
                  <c:v>109.9</c:v>
                </c:pt>
                <c:pt idx="92">
                  <c:v>119.9</c:v>
                </c:pt>
                <c:pt idx="93">
                  <c:v>106.9</c:v>
                </c:pt>
                <c:pt idx="94">
                  <c:v>439.9</c:v>
                </c:pt>
                <c:pt idx="95">
                  <c:v>67.9</c:v>
                </c:pt>
                <c:pt idx="96">
                  <c:v>22.35</c:v>
                </c:pt>
                <c:pt idx="97">
                  <c:v>209</c:v>
                </c:pt>
                <c:pt idx="98">
                  <c:v>169</c:v>
                </c:pt>
                <c:pt idx="99">
                  <c:v>16.5</c:v>
                </c:pt>
                <c:pt idx="100">
                  <c:v>14.89</c:v>
                </c:pt>
                <c:pt idx="101">
                  <c:v>129.9</c:v>
                </c:pt>
                <c:pt idx="102">
                  <c:v>118.9</c:v>
                </c:pt>
                <c:pt idx="103">
                  <c:v>104.9</c:v>
                </c:pt>
                <c:pt idx="104">
                  <c:v>259</c:v>
                </c:pt>
                <c:pt idx="105">
                  <c:v>198</c:v>
                </c:pt>
                <c:pt idx="106">
                  <c:v>249</c:v>
                </c:pt>
                <c:pt idx="107">
                  <c:v>17.99</c:v>
                </c:pt>
                <c:pt idx="108">
                  <c:v>24.99</c:v>
                </c:pt>
                <c:pt idx="109">
                  <c:v>11.6</c:v>
                </c:pt>
                <c:pt idx="110">
                  <c:v>469</c:v>
                </c:pt>
                <c:pt idx="111">
                  <c:v>14.99</c:v>
                </c:pt>
                <c:pt idx="112">
                  <c:v>25.9</c:v>
                </c:pt>
                <c:pt idx="113">
                  <c:v>24.9</c:v>
                </c:pt>
                <c:pt idx="114">
                  <c:v>15.9</c:v>
                </c:pt>
                <c:pt idx="115">
                  <c:v>59.99</c:v>
                </c:pt>
                <c:pt idx="116">
                  <c:v>239</c:v>
                </c:pt>
                <c:pt idx="117">
                  <c:v>192.9</c:v>
                </c:pt>
                <c:pt idx="118">
                  <c:v>199.6</c:v>
                </c:pt>
                <c:pt idx="119">
                  <c:v>185</c:v>
                </c:pt>
                <c:pt idx="120">
                  <c:v>204.9</c:v>
                </c:pt>
                <c:pt idx="121">
                  <c:v>280.1</c:v>
                </c:pt>
                <c:pt idx="122">
                  <c:v>193.9</c:v>
                </c:pt>
                <c:pt idx="123">
                  <c:v>184.9</c:v>
                </c:pt>
                <c:pt idx="124">
                  <c:v>240</c:v>
                </c:pt>
                <c:pt idx="125">
                  <c:v>200</c:v>
                </c:pt>
                <c:pt idx="126">
                  <c:v>193</c:v>
                </c:pt>
                <c:pt idx="127">
                  <c:v>36.8</c:v>
                </c:pt>
                <c:pt idx="128">
                  <c:v>199.9</c:v>
                </c:pt>
                <c:pt idx="129">
                  <c:v>17.89</c:v>
                </c:pt>
                <c:pt idx="130">
                  <c:v>69.9</c:v>
                </c:pt>
                <c:pt idx="131">
                  <c:v>89.9</c:v>
                </c:pt>
                <c:pt idx="132">
                  <c:v>693</c:v>
                </c:pt>
                <c:pt idx="133">
                  <c:v>15.12</c:v>
                </c:pt>
                <c:pt idx="134">
                  <c:v>16.99</c:v>
                </c:pt>
                <c:pt idx="135">
                  <c:v>18.79</c:v>
                </c:pt>
                <c:pt idx="136">
                  <c:v>9.9</c:v>
                </c:pt>
                <c:pt idx="137">
                  <c:v>49.95</c:v>
                </c:pt>
                <c:pt idx="138">
                  <c:v>229.9</c:v>
                </c:pt>
                <c:pt idx="139">
                  <c:v>35.35</c:v>
                </c:pt>
                <c:pt idx="140">
                  <c:v>14.4</c:v>
                </c:pt>
                <c:pt idx="141">
                  <c:v>21.9</c:v>
                </c:pt>
                <c:pt idx="142">
                  <c:v>87</c:v>
                </c:pt>
                <c:pt idx="143">
                  <c:v>86</c:v>
                </c:pt>
                <c:pt idx="144">
                  <c:v>7.9</c:v>
                </c:pt>
                <c:pt idx="145">
                  <c:v>42.9</c:v>
                </c:pt>
                <c:pt idx="146">
                  <c:v>237</c:v>
                </c:pt>
                <c:pt idx="147">
                  <c:v>58.9</c:v>
                </c:pt>
                <c:pt idx="148">
                  <c:v>16.22</c:v>
                </c:pt>
                <c:pt idx="149">
                  <c:v>29.5</c:v>
                </c:pt>
                <c:pt idx="150">
                  <c:v>199</c:v>
                </c:pt>
                <c:pt idx="151">
                  <c:v>232</c:v>
                </c:pt>
                <c:pt idx="152">
                  <c:v>335</c:v>
                </c:pt>
                <c:pt idx="153">
                  <c:v>15</c:v>
                </c:pt>
                <c:pt idx="154">
                  <c:v>13.3</c:v>
                </c:pt>
                <c:pt idx="155">
                  <c:v>32.9</c:v>
                </c:pt>
                <c:pt idx="156">
                  <c:v>26.9</c:v>
                </c:pt>
                <c:pt idx="157">
                  <c:v>67.7</c:v>
                </c:pt>
                <c:pt idx="158">
                  <c:v>430</c:v>
                </c:pt>
                <c:pt idx="159">
                  <c:v>150</c:v>
                </c:pt>
                <c:pt idx="160">
                  <c:v>38.89</c:v>
                </c:pt>
                <c:pt idx="161">
                  <c:v>48.99</c:v>
                </c:pt>
                <c:pt idx="162">
                  <c:v>38.99</c:v>
                </c:pt>
                <c:pt idx="163">
                  <c:v>70</c:v>
                </c:pt>
                <c:pt idx="164">
                  <c:v>379</c:v>
                </c:pt>
                <c:pt idx="165">
                  <c:v>42.5</c:v>
                </c:pt>
                <c:pt idx="166">
                  <c:v>139</c:v>
                </c:pt>
                <c:pt idx="167">
                  <c:v>159</c:v>
                </c:pt>
                <c:pt idx="168">
                  <c:v>9.15</c:v>
                </c:pt>
                <c:pt idx="169">
                  <c:v>33.9</c:v>
                </c:pt>
                <c:pt idx="170">
                  <c:v>189</c:v>
                </c:pt>
                <c:pt idx="171">
                  <c:v>77.97</c:v>
                </c:pt>
                <c:pt idx="172">
                  <c:v>119</c:v>
                </c:pt>
                <c:pt idx="173">
                  <c:v>98</c:v>
                </c:pt>
                <c:pt idx="174">
                  <c:v>564.9</c:v>
                </c:pt>
                <c:pt idx="175">
                  <c:v>139.9</c:v>
                </c:pt>
                <c:pt idx="176">
                  <c:v>149.9</c:v>
                </c:pt>
                <c:pt idx="177">
                  <c:v>22.8</c:v>
                </c:pt>
                <c:pt idx="178">
                  <c:v>24.5</c:v>
                </c:pt>
                <c:pt idx="179">
                  <c:v>27.89</c:v>
                </c:pt>
                <c:pt idx="180">
                  <c:v>179.9</c:v>
                </c:pt>
                <c:pt idx="181">
                  <c:v>159.9</c:v>
                </c:pt>
                <c:pt idx="182">
                  <c:v>29.9</c:v>
                </c:pt>
                <c:pt idx="183">
                  <c:v>12.97</c:v>
                </c:pt>
                <c:pt idx="184">
                  <c:v>11.97</c:v>
                </c:pt>
                <c:pt idx="185">
                  <c:v>62</c:v>
                </c:pt>
                <c:pt idx="186">
                  <c:v>62.9</c:v>
                </c:pt>
                <c:pt idx="187">
                  <c:v>95.9</c:v>
                </c:pt>
                <c:pt idx="188">
                  <c:v>18.99</c:v>
                </c:pt>
                <c:pt idx="189">
                  <c:v>289.9</c:v>
                </c:pt>
                <c:pt idx="190">
                  <c:v>115</c:v>
                </c:pt>
                <c:pt idx="191">
                  <c:v>24.12</c:v>
                </c:pt>
                <c:pt idx="192">
                  <c:v>27.97</c:v>
                </c:pt>
                <c:pt idx="193">
                  <c:v>34</c:v>
                </c:pt>
                <c:pt idx="194">
                  <c:v>141</c:v>
                </c:pt>
                <c:pt idx="195">
                  <c:v>598.97</c:v>
                </c:pt>
                <c:pt idx="196">
                  <c:v>19.65</c:v>
                </c:pt>
                <c:pt idx="197">
                  <c:v>5.99</c:v>
                </c:pt>
                <c:pt idx="198">
                  <c:v>3.99</c:v>
                </c:pt>
                <c:pt idx="199">
                  <c:v>1850</c:v>
                </c:pt>
                <c:pt idx="200">
                  <c:v>89</c:v>
                </c:pt>
                <c:pt idx="201">
                  <c:v>76</c:v>
                </c:pt>
                <c:pt idx="202">
                  <c:v>115.99</c:v>
                </c:pt>
                <c:pt idx="203">
                  <c:v>105</c:v>
                </c:pt>
                <c:pt idx="204">
                  <c:v>198.9</c:v>
                </c:pt>
                <c:pt idx="205">
                  <c:v>187.9</c:v>
                </c:pt>
                <c:pt idx="206">
                  <c:v>233</c:v>
                </c:pt>
                <c:pt idx="207">
                  <c:v>359</c:v>
                </c:pt>
                <c:pt idx="208">
                  <c:v>60</c:v>
                </c:pt>
                <c:pt idx="209">
                  <c:v>12.25</c:v>
                </c:pt>
                <c:pt idx="210">
                  <c:v>11.89</c:v>
                </c:pt>
                <c:pt idx="211">
                  <c:v>11.9</c:v>
                </c:pt>
                <c:pt idx="212">
                  <c:v>27.9</c:v>
                </c:pt>
                <c:pt idx="213">
                  <c:v>169.9</c:v>
                </c:pt>
                <c:pt idx="214">
                  <c:v>22.89</c:v>
                </c:pt>
                <c:pt idx="215">
                  <c:v>48.94</c:v>
                </c:pt>
                <c:pt idx="216">
                  <c:v>92</c:v>
                </c:pt>
                <c:pt idx="217">
                  <c:v>25</c:v>
                </c:pt>
                <c:pt idx="218">
                  <c:v>58.66</c:v>
                </c:pt>
                <c:pt idx="219">
                  <c:v>80</c:v>
                </c:pt>
                <c:pt idx="220">
                  <c:v>24</c:v>
                </c:pt>
                <c:pt idx="221">
                  <c:v>14.5</c:v>
                </c:pt>
                <c:pt idx="222">
                  <c:v>120</c:v>
                </c:pt>
                <c:pt idx="223">
                  <c:v>64.4</c:v>
                </c:pt>
                <c:pt idx="224">
                  <c:v>25.32</c:v>
                </c:pt>
                <c:pt idx="225">
                  <c:v>19.6</c:v>
                </c:pt>
                <c:pt idx="226">
                  <c:v>80.5</c:v>
                </c:pt>
                <c:pt idx="227">
                  <c:v>35.99</c:v>
                </c:pt>
                <c:pt idx="228">
                  <c:v>35</c:v>
                </c:pt>
                <c:pt idx="229">
                  <c:v>95</c:v>
                </c:pt>
                <c:pt idx="230">
                  <c:v>88.9</c:v>
                </c:pt>
                <c:pt idx="231">
                  <c:v>87.99</c:v>
                </c:pt>
                <c:pt idx="232">
                  <c:v>42.95</c:v>
                </c:pt>
                <c:pt idx="233">
                  <c:v>65.6</c:v>
                </c:pt>
                <c:pt idx="234">
                  <c:v>27.99</c:v>
                </c:pt>
                <c:pt idx="235">
                  <c:v>169.99</c:v>
                </c:pt>
                <c:pt idx="236">
                  <c:v>415.99</c:v>
                </c:pt>
                <c:pt idx="237">
                  <c:v>178.5</c:v>
                </c:pt>
                <c:pt idx="238">
                  <c:v>52</c:v>
                </c:pt>
                <c:pt idx="239">
                  <c:v>69</c:v>
                </c:pt>
                <c:pt idx="240">
                  <c:v>129</c:v>
                </c:pt>
                <c:pt idx="241">
                  <c:v>50</c:v>
                </c:pt>
                <c:pt idx="242">
                  <c:v>669.99</c:v>
                </c:pt>
                <c:pt idx="243">
                  <c:v>639.99</c:v>
                </c:pt>
                <c:pt idx="244">
                  <c:v>659.99</c:v>
                </c:pt>
                <c:pt idx="245">
                  <c:v>16.89</c:v>
                </c:pt>
                <c:pt idx="246">
                  <c:v>175</c:v>
                </c:pt>
                <c:pt idx="247">
                  <c:v>14</c:v>
                </c:pt>
                <c:pt idx="248">
                  <c:v>16</c:v>
                </c:pt>
                <c:pt idx="249">
                  <c:v>16.8</c:v>
                </c:pt>
                <c:pt idx="250">
                  <c:v>10</c:v>
                </c:pt>
                <c:pt idx="251">
                  <c:v>28</c:v>
                </c:pt>
                <c:pt idx="252">
                  <c:v>64.99</c:v>
                </c:pt>
                <c:pt idx="253">
                  <c:v>279</c:v>
                </c:pt>
                <c:pt idx="254">
                  <c:v>49</c:v>
                </c:pt>
                <c:pt idx="255">
                  <c:v>154</c:v>
                </c:pt>
                <c:pt idx="256">
                  <c:v>5.3</c:v>
                </c:pt>
                <c:pt idx="257">
                  <c:v>42.89</c:v>
                </c:pt>
                <c:pt idx="258">
                  <c:v>121</c:v>
                </c:pt>
                <c:pt idx="259">
                  <c:v>385</c:v>
                </c:pt>
                <c:pt idx="260">
                  <c:v>395</c:v>
                </c:pt>
                <c:pt idx="261">
                  <c:v>68.3</c:v>
                </c:pt>
                <c:pt idx="262">
                  <c:v>97.9</c:v>
                </c:pt>
                <c:pt idx="263">
                  <c:v>103.9</c:v>
                </c:pt>
                <c:pt idx="264">
                  <c:v>102.74</c:v>
                </c:pt>
                <c:pt idx="265">
                  <c:v>94.9</c:v>
                </c:pt>
                <c:pt idx="266">
                  <c:v>119.99</c:v>
                </c:pt>
                <c:pt idx="267">
                  <c:v>148</c:v>
                </c:pt>
                <c:pt idx="268">
                  <c:v>104.45</c:v>
                </c:pt>
                <c:pt idx="269">
                  <c:v>14.6</c:v>
                </c:pt>
                <c:pt idx="270">
                  <c:v>13.89</c:v>
                </c:pt>
                <c:pt idx="271">
                  <c:v>72</c:v>
                </c:pt>
                <c:pt idx="272">
                  <c:v>75.6</c:v>
                </c:pt>
                <c:pt idx="273">
                  <c:v>13</c:v>
                </c:pt>
                <c:pt idx="274">
                  <c:v>299.9</c:v>
                </c:pt>
                <c:pt idx="275">
                  <c:v>269.9</c:v>
                </c:pt>
                <c:pt idx="276">
                  <c:v>117</c:v>
                </c:pt>
                <c:pt idx="277">
                  <c:v>49.89</c:v>
                </c:pt>
                <c:pt idx="278">
                  <c:v>29.1</c:v>
                </c:pt>
                <c:pt idx="279">
                  <c:v>12.3</c:v>
                </c:pt>
                <c:pt idx="280">
                  <c:v>258.9</c:v>
                </c:pt>
                <c:pt idx="281">
                  <c:v>299</c:v>
                </c:pt>
                <c:pt idx="282">
                  <c:v>65</c:v>
                </c:pt>
                <c:pt idx="283">
                  <c:v>99.9</c:v>
                </c:pt>
                <c:pt idx="284">
                  <c:v>99</c:v>
                </c:pt>
                <c:pt idx="285">
                  <c:v>749.9</c:v>
                </c:pt>
                <c:pt idx="286">
                  <c:v>144.9</c:v>
                </c:pt>
                <c:pt idx="287">
                  <c:v>776</c:v>
                </c:pt>
                <c:pt idx="288">
                  <c:v>55</c:v>
                </c:pt>
                <c:pt idx="289">
                  <c:v>249.9</c:v>
                </c:pt>
                <c:pt idx="290">
                  <c:v>750</c:v>
                </c:pt>
                <c:pt idx="291">
                  <c:v>26</c:v>
                </c:pt>
                <c:pt idx="292">
                  <c:v>18.89</c:v>
                </c:pt>
                <c:pt idx="293">
                  <c:v>19.5</c:v>
                </c:pt>
                <c:pt idx="294">
                  <c:v>12.65</c:v>
                </c:pt>
                <c:pt idx="295">
                  <c:v>699.9</c:v>
                </c:pt>
                <c:pt idx="296">
                  <c:v>109</c:v>
                </c:pt>
                <c:pt idx="297">
                  <c:v>145.99</c:v>
                </c:pt>
                <c:pt idx="298">
                  <c:v>499</c:v>
                </c:pt>
                <c:pt idx="299">
                  <c:v>97.89</c:v>
                </c:pt>
                <c:pt idx="300">
                  <c:v>98.7</c:v>
                </c:pt>
                <c:pt idx="301">
                  <c:v>135.9</c:v>
                </c:pt>
                <c:pt idx="302">
                  <c:v>124.9</c:v>
                </c:pt>
                <c:pt idx="303">
                  <c:v>749</c:v>
                </c:pt>
                <c:pt idx="304">
                  <c:v>12</c:v>
                </c:pt>
                <c:pt idx="305">
                  <c:v>11</c:v>
                </c:pt>
                <c:pt idx="306">
                  <c:v>59.89</c:v>
                </c:pt>
                <c:pt idx="307">
                  <c:v>550</c:v>
                </c:pt>
                <c:pt idx="308">
                  <c:v>356</c:v>
                </c:pt>
                <c:pt idx="309">
                  <c:v>31.9</c:v>
                </c:pt>
                <c:pt idx="310">
                  <c:v>25.99</c:v>
                </c:pt>
                <c:pt idx="311">
                  <c:v>47</c:v>
                </c:pt>
                <c:pt idx="312">
                  <c:v>29</c:v>
                </c:pt>
                <c:pt idx="313">
                  <c:v>25.89</c:v>
                </c:pt>
                <c:pt idx="314">
                  <c:v>27.5</c:v>
                </c:pt>
                <c:pt idx="315">
                  <c:v>26.89</c:v>
                </c:pt>
                <c:pt idx="316">
                  <c:v>499.9</c:v>
                </c:pt>
                <c:pt idx="317">
                  <c:v>13.7</c:v>
                </c:pt>
                <c:pt idx="318">
                  <c:v>13.69</c:v>
                </c:pt>
                <c:pt idx="319">
                  <c:v>11.99</c:v>
                </c:pt>
                <c:pt idx="320">
                  <c:v>149</c:v>
                </c:pt>
                <c:pt idx="321">
                  <c:v>11.5</c:v>
                </c:pt>
                <c:pt idx="322">
                  <c:v>125.7</c:v>
                </c:pt>
                <c:pt idx="323">
                  <c:v>10.9</c:v>
                </c:pt>
                <c:pt idx="324">
                  <c:v>16.59</c:v>
                </c:pt>
                <c:pt idx="325">
                  <c:v>167.99</c:v>
                </c:pt>
                <c:pt idx="326">
                  <c:v>149.99</c:v>
                </c:pt>
                <c:pt idx="327">
                  <c:v>58.99</c:v>
                </c:pt>
                <c:pt idx="328">
                  <c:v>39.99</c:v>
                </c:pt>
                <c:pt idx="329">
                  <c:v>74.31</c:v>
                </c:pt>
                <c:pt idx="330">
                  <c:v>45.49</c:v>
                </c:pt>
                <c:pt idx="331">
                  <c:v>155.5</c:v>
                </c:pt>
                <c:pt idx="332">
                  <c:v>157.5</c:v>
                </c:pt>
                <c:pt idx="333">
                  <c:v>12.95</c:v>
                </c:pt>
                <c:pt idx="334">
                  <c:v>63.99</c:v>
                </c:pt>
                <c:pt idx="335">
                  <c:v>11.55</c:v>
                </c:pt>
                <c:pt idx="336">
                  <c:v>69.99</c:v>
                </c:pt>
                <c:pt idx="337">
                  <c:v>75.9</c:v>
                </c:pt>
                <c:pt idx="338">
                  <c:v>319.99</c:v>
                </c:pt>
                <c:pt idx="339">
                  <c:v>116.8</c:v>
                </c:pt>
                <c:pt idx="340">
                  <c:v>65.5</c:v>
                </c:pt>
                <c:pt idx="341">
                  <c:v>52.5</c:v>
                </c:pt>
                <c:pt idx="342">
                  <c:v>27</c:v>
                </c:pt>
                <c:pt idx="343">
                  <c:v>22.5</c:v>
                </c:pt>
                <c:pt idx="344">
                  <c:v>189.7</c:v>
                </c:pt>
                <c:pt idx="345">
                  <c:v>26.99</c:v>
                </c:pt>
                <c:pt idx="346">
                  <c:v>129.99</c:v>
                </c:pt>
                <c:pt idx="347">
                  <c:v>1129</c:v>
                </c:pt>
                <c:pt idx="348">
                  <c:v>18.98</c:v>
                </c:pt>
                <c:pt idx="349">
                  <c:v>19.86</c:v>
                </c:pt>
                <c:pt idx="350">
                  <c:v>349.9</c:v>
                </c:pt>
                <c:pt idx="351">
                  <c:v>36</c:v>
                </c:pt>
                <c:pt idx="352">
                  <c:v>272.25</c:v>
                </c:pt>
                <c:pt idx="353">
                  <c:v>14.7</c:v>
                </c:pt>
                <c:pt idx="354">
                  <c:v>27.45</c:v>
                </c:pt>
                <c:pt idx="355">
                  <c:v>18.16</c:v>
                </c:pt>
                <c:pt idx="356">
                  <c:v>329</c:v>
                </c:pt>
                <c:pt idx="357">
                  <c:v>369.9</c:v>
                </c:pt>
                <c:pt idx="358">
                  <c:v>210</c:v>
                </c:pt>
                <c:pt idx="359">
                  <c:v>17.19</c:v>
                </c:pt>
                <c:pt idx="360">
                  <c:v>38.8</c:v>
                </c:pt>
                <c:pt idx="361">
                  <c:v>82.88</c:v>
                </c:pt>
                <c:pt idx="362">
                  <c:v>90</c:v>
                </c:pt>
                <c:pt idx="363">
                  <c:v>45.9</c:v>
                </c:pt>
                <c:pt idx="364">
                  <c:v>49.9</c:v>
                </c:pt>
                <c:pt idx="365">
                  <c:v>28.5</c:v>
                </c:pt>
                <c:pt idx="366">
                  <c:v>13.62</c:v>
                </c:pt>
                <c:pt idx="367">
                  <c:v>23.99</c:v>
                </c:pt>
                <c:pt idx="368">
                  <c:v>38.9</c:v>
                </c:pt>
                <c:pt idx="369">
                  <c:v>1608.99</c:v>
                </c:pt>
                <c:pt idx="370">
                  <c:v>60.9</c:v>
                </c:pt>
                <c:pt idx="371">
                  <c:v>69.5</c:v>
                </c:pt>
                <c:pt idx="372">
                  <c:v>49.41</c:v>
                </c:pt>
                <c:pt idx="373">
                  <c:v>113</c:v>
                </c:pt>
                <c:pt idx="374">
                  <c:v>1199</c:v>
                </c:pt>
                <c:pt idx="375">
                  <c:v>20</c:v>
                </c:pt>
                <c:pt idx="376">
                  <c:v>17</c:v>
                </c:pt>
                <c:pt idx="377">
                  <c:v>36.5</c:v>
                </c:pt>
                <c:pt idx="378">
                  <c:v>24.35</c:v>
                </c:pt>
                <c:pt idx="379">
                  <c:v>110.9</c:v>
                </c:pt>
                <c:pt idx="380">
                  <c:v>57.9</c:v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  <c:pt idx="597">
                  <c:v/>
                </c:pt>
                <c:pt idx="598">
                  <c:v/>
                </c:pt>
                <c:pt idx="599">
                  <c:v/>
                </c:pt>
                <c:pt idx="600">
                  <c:v/>
                </c:pt>
                <c:pt idx="601">
                  <c:v/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</c:numCache>
            </c:numRef>
          </c:yVal>
          <c:bubbleSize>
            <c:numRef>
              <c:f>8</c:f>
              <c:numCache>
                <c:formatCode>General</c:formatCode>
                <c:ptCount val="1003"/>
                <c:pt idx="0">
                  <c:v>2</c:v>
                </c:pt>
                <c:pt idx="1">
                  <c:v>15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27</c:v>
                </c:pt>
                <c:pt idx="9">
                  <c:v>2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194</c:v>
                </c:pt>
                <c:pt idx="14">
                  <c:v>18</c:v>
                </c:pt>
                <c:pt idx="15">
                  <c:v>2</c:v>
                </c:pt>
                <c:pt idx="16">
                  <c:v>1</c:v>
                </c:pt>
                <c:pt idx="17">
                  <c:v>18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3</c:v>
                </c:pt>
                <c:pt idx="22">
                  <c:v>17</c:v>
                </c:pt>
                <c:pt idx="23">
                  <c:v>13</c:v>
                </c:pt>
                <c:pt idx="24">
                  <c:v>54</c:v>
                </c:pt>
                <c:pt idx="25">
                  <c:v>4</c:v>
                </c:pt>
                <c:pt idx="26">
                  <c:v>3</c:v>
                </c:pt>
                <c:pt idx="27">
                  <c:v>3</c:v>
                </c:pt>
                <c:pt idx="28">
                  <c:v>42</c:v>
                </c:pt>
                <c:pt idx="29">
                  <c:v>20</c:v>
                </c:pt>
                <c:pt idx="30">
                  <c:v>218</c:v>
                </c:pt>
                <c:pt idx="31">
                  <c:v>8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8</c:v>
                </c:pt>
                <c:pt idx="36">
                  <c:v>2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224</c:v>
                </c:pt>
                <c:pt idx="41">
                  <c:v>1</c:v>
                </c:pt>
                <c:pt idx="42">
                  <c:v>3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29</c:v>
                </c:pt>
                <c:pt idx="47">
                  <c:v>4</c:v>
                </c:pt>
                <c:pt idx="48">
                  <c:v>9</c:v>
                </c:pt>
                <c:pt idx="49">
                  <c:v>1</c:v>
                </c:pt>
                <c:pt idx="50">
                  <c:v>8</c:v>
                </c:pt>
                <c:pt idx="51">
                  <c:v>3</c:v>
                </c:pt>
                <c:pt idx="52">
                  <c:v>6</c:v>
                </c:pt>
                <c:pt idx="53">
                  <c:v>8</c:v>
                </c:pt>
                <c:pt idx="54">
                  <c:v>3</c:v>
                </c:pt>
                <c:pt idx="55">
                  <c:v>3</c:v>
                </c:pt>
                <c:pt idx="56">
                  <c:v>1</c:v>
                </c:pt>
                <c:pt idx="57">
                  <c:v>4</c:v>
                </c:pt>
                <c:pt idx="58">
                  <c:v>18</c:v>
                </c:pt>
                <c:pt idx="59">
                  <c:v>22</c:v>
                </c:pt>
                <c:pt idx="60">
                  <c:v>1</c:v>
                </c:pt>
                <c:pt idx="61">
                  <c:v>3</c:v>
                </c:pt>
                <c:pt idx="62">
                  <c:v>2</c:v>
                </c:pt>
                <c:pt idx="63">
                  <c:v>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8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1</c:v>
                </c:pt>
                <c:pt idx="72">
                  <c:v>93</c:v>
                </c:pt>
                <c:pt idx="73">
                  <c:v>8</c:v>
                </c:pt>
                <c:pt idx="74">
                  <c:v>2</c:v>
                </c:pt>
                <c:pt idx="75">
                  <c:v>19</c:v>
                </c:pt>
                <c:pt idx="76">
                  <c:v>11</c:v>
                </c:pt>
                <c:pt idx="77">
                  <c:v>5</c:v>
                </c:pt>
                <c:pt idx="78">
                  <c:v>5</c:v>
                </c:pt>
                <c:pt idx="79">
                  <c:v>2</c:v>
                </c:pt>
                <c:pt idx="80">
                  <c:v>6</c:v>
                </c:pt>
                <c:pt idx="81">
                  <c:v>1</c:v>
                </c:pt>
                <c:pt idx="82">
                  <c:v>10</c:v>
                </c:pt>
                <c:pt idx="83">
                  <c:v>3</c:v>
                </c:pt>
                <c:pt idx="84">
                  <c:v>10</c:v>
                </c:pt>
                <c:pt idx="85">
                  <c:v>5</c:v>
                </c:pt>
                <c:pt idx="86">
                  <c:v>2</c:v>
                </c:pt>
                <c:pt idx="87">
                  <c:v>11</c:v>
                </c:pt>
                <c:pt idx="88">
                  <c:v>4</c:v>
                </c:pt>
                <c:pt idx="89">
                  <c:v>16</c:v>
                </c:pt>
                <c:pt idx="90">
                  <c:v>8</c:v>
                </c:pt>
                <c:pt idx="91">
                  <c:v>9</c:v>
                </c:pt>
                <c:pt idx="92">
                  <c:v>2</c:v>
                </c:pt>
                <c:pt idx="93">
                  <c:v>2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5</c:v>
                </c:pt>
                <c:pt idx="99">
                  <c:v>5</c:v>
                </c:pt>
                <c:pt idx="100">
                  <c:v>13</c:v>
                </c:pt>
                <c:pt idx="101">
                  <c:v>16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8</c:v>
                </c:pt>
                <c:pt idx="107">
                  <c:v>19</c:v>
                </c:pt>
                <c:pt idx="108">
                  <c:v>6</c:v>
                </c:pt>
                <c:pt idx="109">
                  <c:v>9</c:v>
                </c:pt>
                <c:pt idx="110">
                  <c:v>2</c:v>
                </c:pt>
                <c:pt idx="111">
                  <c:v>20</c:v>
                </c:pt>
                <c:pt idx="112">
                  <c:v>46</c:v>
                </c:pt>
                <c:pt idx="113">
                  <c:v>18</c:v>
                </c:pt>
                <c:pt idx="114">
                  <c:v>3</c:v>
                </c:pt>
                <c:pt idx="115">
                  <c:v>9</c:v>
                </c:pt>
                <c:pt idx="116">
                  <c:v>6</c:v>
                </c:pt>
                <c:pt idx="117">
                  <c:v>1</c:v>
                </c:pt>
                <c:pt idx="118">
                  <c:v>5</c:v>
                </c:pt>
                <c:pt idx="119">
                  <c:v>6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5</c:v>
                </c:pt>
                <c:pt idx="124">
                  <c:v>1</c:v>
                </c:pt>
                <c:pt idx="125">
                  <c:v>2</c:v>
                </c:pt>
                <c:pt idx="126">
                  <c:v>2</c:v>
                </c:pt>
                <c:pt idx="127">
                  <c:v>1</c:v>
                </c:pt>
                <c:pt idx="128">
                  <c:v>10</c:v>
                </c:pt>
                <c:pt idx="129">
                  <c:v>3</c:v>
                </c:pt>
                <c:pt idx="130">
                  <c:v>8</c:v>
                </c:pt>
                <c:pt idx="131">
                  <c:v>18</c:v>
                </c:pt>
                <c:pt idx="132">
                  <c:v>1</c:v>
                </c:pt>
                <c:pt idx="133">
                  <c:v>10</c:v>
                </c:pt>
                <c:pt idx="134">
                  <c:v>6</c:v>
                </c:pt>
                <c:pt idx="135">
                  <c:v>2</c:v>
                </c:pt>
                <c:pt idx="136">
                  <c:v>11</c:v>
                </c:pt>
                <c:pt idx="137">
                  <c:v>4</c:v>
                </c:pt>
                <c:pt idx="138">
                  <c:v>5</c:v>
                </c:pt>
                <c:pt idx="139">
                  <c:v>1</c:v>
                </c:pt>
                <c:pt idx="140">
                  <c:v>14</c:v>
                </c:pt>
                <c:pt idx="141">
                  <c:v>131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5</c:v>
                </c:pt>
                <c:pt idx="150">
                  <c:v>5</c:v>
                </c:pt>
                <c:pt idx="151">
                  <c:v>1</c:v>
                </c:pt>
                <c:pt idx="152">
                  <c:v>1</c:v>
                </c:pt>
                <c:pt idx="153">
                  <c:v>53</c:v>
                </c:pt>
                <c:pt idx="154">
                  <c:v>15</c:v>
                </c:pt>
                <c:pt idx="155">
                  <c:v>5</c:v>
                </c:pt>
                <c:pt idx="156">
                  <c:v>18</c:v>
                </c:pt>
                <c:pt idx="157">
                  <c:v>4</c:v>
                </c:pt>
                <c:pt idx="158">
                  <c:v>1</c:v>
                </c:pt>
                <c:pt idx="159">
                  <c:v>14</c:v>
                </c:pt>
                <c:pt idx="160">
                  <c:v>1</c:v>
                </c:pt>
                <c:pt idx="161">
                  <c:v>5</c:v>
                </c:pt>
                <c:pt idx="162">
                  <c:v>23</c:v>
                </c:pt>
                <c:pt idx="163">
                  <c:v>1</c:v>
                </c:pt>
                <c:pt idx="164">
                  <c:v>2</c:v>
                </c:pt>
                <c:pt idx="165">
                  <c:v>1</c:v>
                </c:pt>
                <c:pt idx="166">
                  <c:v>3</c:v>
                </c:pt>
                <c:pt idx="167">
                  <c:v>2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4</c:v>
                </c:pt>
                <c:pt idx="173">
                  <c:v>1</c:v>
                </c:pt>
                <c:pt idx="174">
                  <c:v>1</c:v>
                </c:pt>
                <c:pt idx="175">
                  <c:v>8</c:v>
                </c:pt>
                <c:pt idx="176">
                  <c:v>3</c:v>
                </c:pt>
                <c:pt idx="177">
                  <c:v>7</c:v>
                </c:pt>
                <c:pt idx="178">
                  <c:v>3</c:v>
                </c:pt>
                <c:pt idx="179">
                  <c:v>1</c:v>
                </c:pt>
                <c:pt idx="180">
                  <c:v>2</c:v>
                </c:pt>
                <c:pt idx="181">
                  <c:v>1</c:v>
                </c:pt>
                <c:pt idx="182">
                  <c:v>32</c:v>
                </c:pt>
                <c:pt idx="183">
                  <c:v>1</c:v>
                </c:pt>
                <c:pt idx="184">
                  <c:v>1</c:v>
                </c:pt>
                <c:pt idx="185">
                  <c:v>2</c:v>
                </c:pt>
                <c:pt idx="186">
                  <c:v>1</c:v>
                </c:pt>
                <c:pt idx="187">
                  <c:v>6</c:v>
                </c:pt>
                <c:pt idx="188">
                  <c:v>1</c:v>
                </c:pt>
                <c:pt idx="189">
                  <c:v>2</c:v>
                </c:pt>
                <c:pt idx="190">
                  <c:v>1</c:v>
                </c:pt>
                <c:pt idx="191">
                  <c:v>3</c:v>
                </c:pt>
                <c:pt idx="192">
                  <c:v>1</c:v>
                </c:pt>
                <c:pt idx="193">
                  <c:v>2</c:v>
                </c:pt>
                <c:pt idx="194">
                  <c:v>2</c:v>
                </c:pt>
                <c:pt idx="195">
                  <c:v>1</c:v>
                </c:pt>
                <c:pt idx="196">
                  <c:v>5</c:v>
                </c:pt>
                <c:pt idx="197">
                  <c:v>11</c:v>
                </c:pt>
                <c:pt idx="198">
                  <c:v>1</c:v>
                </c:pt>
                <c:pt idx="199">
                  <c:v>1</c:v>
                </c:pt>
                <c:pt idx="200">
                  <c:v>6</c:v>
                </c:pt>
                <c:pt idx="201">
                  <c:v>3</c:v>
                </c:pt>
                <c:pt idx="202">
                  <c:v>1</c:v>
                </c:pt>
                <c:pt idx="203">
                  <c:v>2</c:v>
                </c:pt>
                <c:pt idx="204">
                  <c:v>2</c:v>
                </c:pt>
                <c:pt idx="205">
                  <c:v>1</c:v>
                </c:pt>
                <c:pt idx="206">
                  <c:v>2</c:v>
                </c:pt>
                <c:pt idx="207">
                  <c:v>5</c:v>
                </c:pt>
                <c:pt idx="208">
                  <c:v>9</c:v>
                </c:pt>
                <c:pt idx="209">
                  <c:v>70</c:v>
                </c:pt>
                <c:pt idx="210">
                  <c:v>2</c:v>
                </c:pt>
                <c:pt idx="211">
                  <c:v>7</c:v>
                </c:pt>
                <c:pt idx="212">
                  <c:v>7</c:v>
                </c:pt>
                <c:pt idx="213">
                  <c:v>3</c:v>
                </c:pt>
                <c:pt idx="214">
                  <c:v>1</c:v>
                </c:pt>
                <c:pt idx="215">
                  <c:v>1</c:v>
                </c:pt>
                <c:pt idx="216">
                  <c:v>6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2</c:v>
                </c:pt>
                <c:pt idx="221">
                  <c:v>2</c:v>
                </c:pt>
                <c:pt idx="222">
                  <c:v>4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6</c:v>
                </c:pt>
                <c:pt idx="228">
                  <c:v>4</c:v>
                </c:pt>
                <c:pt idx="229">
                  <c:v>3</c:v>
                </c:pt>
                <c:pt idx="230">
                  <c:v>4</c:v>
                </c:pt>
                <c:pt idx="231">
                  <c:v>1</c:v>
                </c:pt>
                <c:pt idx="232">
                  <c:v>5</c:v>
                </c:pt>
                <c:pt idx="233">
                  <c:v>1</c:v>
                </c:pt>
                <c:pt idx="234">
                  <c:v>4</c:v>
                </c:pt>
                <c:pt idx="235">
                  <c:v>1</c:v>
                </c:pt>
                <c:pt idx="236">
                  <c:v>8</c:v>
                </c:pt>
                <c:pt idx="237">
                  <c:v>1</c:v>
                </c:pt>
                <c:pt idx="238">
                  <c:v>8</c:v>
                </c:pt>
                <c:pt idx="239">
                  <c:v>1</c:v>
                </c:pt>
                <c:pt idx="240">
                  <c:v>3</c:v>
                </c:pt>
                <c:pt idx="241">
                  <c:v>3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4</c:v>
                </c:pt>
                <c:pt idx="247">
                  <c:v>7</c:v>
                </c:pt>
                <c:pt idx="248">
                  <c:v>3</c:v>
                </c:pt>
                <c:pt idx="249">
                  <c:v>3</c:v>
                </c:pt>
                <c:pt idx="250">
                  <c:v>10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24</c:v>
                </c:pt>
                <c:pt idx="255">
                  <c:v>1</c:v>
                </c:pt>
                <c:pt idx="256">
                  <c:v>4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39</c:v>
                </c:pt>
                <c:pt idx="263">
                  <c:v>30</c:v>
                </c:pt>
                <c:pt idx="264">
                  <c:v>1</c:v>
                </c:pt>
                <c:pt idx="265">
                  <c:v>1</c:v>
                </c:pt>
                <c:pt idx="266">
                  <c:v>16</c:v>
                </c:pt>
                <c:pt idx="267">
                  <c:v>1</c:v>
                </c:pt>
                <c:pt idx="268">
                  <c:v>2</c:v>
                </c:pt>
                <c:pt idx="269">
                  <c:v>22</c:v>
                </c:pt>
                <c:pt idx="270">
                  <c:v>1</c:v>
                </c:pt>
                <c:pt idx="271">
                  <c:v>9</c:v>
                </c:pt>
                <c:pt idx="272">
                  <c:v>1</c:v>
                </c:pt>
                <c:pt idx="273">
                  <c:v>1</c:v>
                </c:pt>
                <c:pt idx="274">
                  <c:v>6</c:v>
                </c:pt>
                <c:pt idx="275">
                  <c:v>4</c:v>
                </c:pt>
                <c:pt idx="276">
                  <c:v>1</c:v>
                </c:pt>
                <c:pt idx="277">
                  <c:v>1</c:v>
                </c:pt>
                <c:pt idx="278">
                  <c:v>7</c:v>
                </c:pt>
                <c:pt idx="279">
                  <c:v>14</c:v>
                </c:pt>
                <c:pt idx="280">
                  <c:v>1</c:v>
                </c:pt>
                <c:pt idx="281">
                  <c:v>2</c:v>
                </c:pt>
                <c:pt idx="282">
                  <c:v>7</c:v>
                </c:pt>
                <c:pt idx="283">
                  <c:v>6</c:v>
                </c:pt>
                <c:pt idx="284">
                  <c:v>2</c:v>
                </c:pt>
                <c:pt idx="285">
                  <c:v>2</c:v>
                </c:pt>
                <c:pt idx="286">
                  <c:v>1</c:v>
                </c:pt>
                <c:pt idx="287">
                  <c:v>1</c:v>
                </c:pt>
                <c:pt idx="288">
                  <c:v>3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3</c:v>
                </c:pt>
                <c:pt idx="294">
                  <c:v>4</c:v>
                </c:pt>
                <c:pt idx="295">
                  <c:v>1</c:v>
                </c:pt>
                <c:pt idx="296">
                  <c:v>1</c:v>
                </c:pt>
                <c:pt idx="297">
                  <c:v>2</c:v>
                </c:pt>
                <c:pt idx="298">
                  <c:v>2</c:v>
                </c:pt>
                <c:pt idx="299">
                  <c:v>1</c:v>
                </c:pt>
                <c:pt idx="300">
                  <c:v>1</c:v>
                </c:pt>
                <c:pt idx="301">
                  <c:v>5</c:v>
                </c:pt>
                <c:pt idx="302">
                  <c:v>1</c:v>
                </c:pt>
                <c:pt idx="303">
                  <c:v>1</c:v>
                </c:pt>
                <c:pt idx="304">
                  <c:v>10</c:v>
                </c:pt>
                <c:pt idx="305">
                  <c:v>1</c:v>
                </c:pt>
                <c:pt idx="306">
                  <c:v>2</c:v>
                </c:pt>
                <c:pt idx="307">
                  <c:v>1</c:v>
                </c:pt>
                <c:pt idx="308">
                  <c:v>2</c:v>
                </c:pt>
                <c:pt idx="309">
                  <c:v>1</c:v>
                </c:pt>
                <c:pt idx="310">
                  <c:v>1</c:v>
                </c:pt>
                <c:pt idx="311">
                  <c:v>2</c:v>
                </c:pt>
                <c:pt idx="312">
                  <c:v>24</c:v>
                </c:pt>
                <c:pt idx="313">
                  <c:v>6</c:v>
                </c:pt>
                <c:pt idx="314">
                  <c:v>3</c:v>
                </c:pt>
                <c:pt idx="315">
                  <c:v>2</c:v>
                </c:pt>
                <c:pt idx="316">
                  <c:v>1</c:v>
                </c:pt>
                <c:pt idx="317">
                  <c:v>25</c:v>
                </c:pt>
                <c:pt idx="318">
                  <c:v>7</c:v>
                </c:pt>
                <c:pt idx="319">
                  <c:v>8</c:v>
                </c:pt>
                <c:pt idx="320">
                  <c:v>1</c:v>
                </c:pt>
                <c:pt idx="321">
                  <c:v>2</c:v>
                </c:pt>
                <c:pt idx="322">
                  <c:v>2</c:v>
                </c:pt>
                <c:pt idx="323">
                  <c:v>6</c:v>
                </c:pt>
                <c:pt idx="324">
                  <c:v>3</c:v>
                </c:pt>
                <c:pt idx="325">
                  <c:v>1</c:v>
                </c:pt>
                <c:pt idx="326">
                  <c:v>1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10</c:v>
                </c:pt>
                <c:pt idx="331">
                  <c:v>1</c:v>
                </c:pt>
                <c:pt idx="332">
                  <c:v>1</c:v>
                </c:pt>
                <c:pt idx="333">
                  <c:v>6</c:v>
                </c:pt>
                <c:pt idx="334">
                  <c:v>3</c:v>
                </c:pt>
                <c:pt idx="335">
                  <c:v>24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2</c:v>
                </c:pt>
                <c:pt idx="342">
                  <c:v>1</c:v>
                </c:pt>
                <c:pt idx="343">
                  <c:v>2</c:v>
                </c:pt>
                <c:pt idx="344">
                  <c:v>1</c:v>
                </c:pt>
                <c:pt idx="345">
                  <c:v>1</c:v>
                </c:pt>
                <c:pt idx="346">
                  <c:v>3</c:v>
                </c:pt>
                <c:pt idx="347">
                  <c:v>1</c:v>
                </c:pt>
                <c:pt idx="348">
                  <c:v>1</c:v>
                </c:pt>
                <c:pt idx="349">
                  <c:v>2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2</c:v>
                </c:pt>
                <c:pt idx="357">
                  <c:v>6</c:v>
                </c:pt>
                <c:pt idx="358">
                  <c:v>2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2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3</c:v>
                </c:pt>
                <c:pt idx="369">
                  <c:v>1</c:v>
                </c:pt>
                <c:pt idx="370">
                  <c:v>6</c:v>
                </c:pt>
                <c:pt idx="371">
                  <c:v>5</c:v>
                </c:pt>
                <c:pt idx="372">
                  <c:v>1</c:v>
                </c:pt>
                <c:pt idx="373">
                  <c:v>3</c:v>
                </c:pt>
                <c:pt idx="374">
                  <c:v>1</c:v>
                </c:pt>
                <c:pt idx="375">
                  <c:v>9</c:v>
                </c:pt>
                <c:pt idx="376">
                  <c:v>3</c:v>
                </c:pt>
                <c:pt idx="377">
                  <c:v>4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  <c:pt idx="597">
                  <c:v/>
                </c:pt>
                <c:pt idx="598">
                  <c:v/>
                </c:pt>
                <c:pt idx="599">
                  <c:v/>
                </c:pt>
                <c:pt idx="600">
                  <c:v/>
                </c:pt>
                <c:pt idx="601">
                  <c:v/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</c:numCache>
            </c:numRef>
          </c:bubbleSize>
        </c:ser>
        <c:ser>
          <c:idx val="3"/>
          <c:order val="3"/>
          <c:tx>
            <c:strRef>
              <c:f>label 11</c:f>
              <c:strCache>
                <c:ptCount val="1"/>
                <c:pt idx="0">
                  <c:v>computers</c:v>
                </c:pt>
              </c:strCache>
            </c:strRef>
          </c:tx>
          <c:spPr>
            <a:solidFill>
              <a:srgbClr val="579d1c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xVal>
            <c:numRef>
              <c:f>10</c:f>
              <c:numCache>
                <c:formatCode>General</c:formatCode>
                <c:ptCount val="100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</c:numCache>
            </c:numRef>
          </c:xVal>
          <c:yVal>
            <c:numRef>
              <c:f>9</c:f>
              <c:numCache>
                <c:formatCode>General</c:formatCode>
                <c:ptCount val="1003"/>
                <c:pt idx="0">
                  <c:v>899</c:v>
                </c:pt>
                <c:pt idx="1">
                  <c:v>770</c:v>
                </c:pt>
                <c:pt idx="2">
                  <c:v>599</c:v>
                </c:pt>
                <c:pt idx="3">
                  <c:v>619.99</c:v>
                </c:pt>
                <c:pt idx="4">
                  <c:v>730</c:v>
                </c:pt>
                <c:pt idx="5">
                  <c:v>2199.99</c:v>
                </c:pt>
                <c:pt idx="6">
                  <c:v>4590</c:v>
                </c:pt>
                <c:pt idx="7">
                  <c:v>530</c:v>
                </c:pt>
                <c:pt idx="8">
                  <c:v>2999.99</c:v>
                </c:pt>
                <c:pt idx="9">
                  <c:v>3399.99</c:v>
                </c:pt>
                <c:pt idx="10">
                  <c:v>580</c:v>
                </c:pt>
                <c:pt idx="11">
                  <c:v>640</c:v>
                </c:pt>
                <c:pt idx="12">
                  <c:v>1437</c:v>
                </c:pt>
                <c:pt idx="13">
                  <c:v>1200</c:v>
                </c:pt>
                <c:pt idx="14">
                  <c:v>1300</c:v>
                </c:pt>
                <c:pt idx="15">
                  <c:v>1599.99</c:v>
                </c:pt>
                <c:pt idx="16">
                  <c:v>3549</c:v>
                </c:pt>
                <c:pt idx="17">
                  <c:v>34.5</c:v>
                </c:pt>
                <c:pt idx="18">
                  <c:v>6729</c:v>
                </c:pt>
                <c:pt idx="19">
                  <c:v>659</c:v>
                </c:pt>
                <c:pt idx="20">
                  <c:v>650</c:v>
                </c:pt>
                <c:pt idx="21">
                  <c:v>1100</c:v>
                </c:pt>
                <c:pt idx="22">
                  <c:v>790</c:v>
                </c:pt>
                <c:pt idx="23">
                  <c:v>670</c:v>
                </c:pt>
                <c:pt idx="24">
                  <c:v>1340</c:v>
                </c:pt>
                <c:pt idx="25">
                  <c:v>1199.9</c:v>
                </c:pt>
                <c:pt idx="26">
                  <c:v>850</c:v>
                </c:pt>
                <c:pt idx="27">
                  <c:v>1299.9</c:v>
                </c:pt>
                <c:pt idx="28">
                  <c:v>849.99</c:v>
                </c:pt>
                <c:pt idx="29">
                  <c:v>1349.99</c:v>
                </c:pt>
                <c:pt idx="30">
                  <c:v>1649.99</c:v>
                </c:pt>
                <c:pt idx="31">
                  <c:v>1549.99</c:v>
                </c:pt>
                <c:pt idx="32">
                  <c:v>1399.9</c:v>
                </c:pt>
                <c:pt idx="33">
                  <c:v>560</c:v>
                </c:pt>
                <c:pt idx="34">
                  <c:v>1390</c:v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/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/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/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/>
                </c:pt>
                <c:pt idx="277">
                  <c:v/>
                </c:pt>
                <c:pt idx="278">
                  <c:v/>
                </c:pt>
                <c:pt idx="279">
                  <c:v/>
                </c:pt>
                <c:pt idx="280">
                  <c:v/>
                </c:pt>
                <c:pt idx="281">
                  <c:v/>
                </c:pt>
                <c:pt idx="282">
                  <c:v/>
                </c:pt>
                <c:pt idx="283">
                  <c:v/>
                </c:pt>
                <c:pt idx="284">
                  <c:v/>
                </c:pt>
                <c:pt idx="285">
                  <c:v/>
                </c:pt>
                <c:pt idx="286">
                  <c:v/>
                </c:pt>
                <c:pt idx="287">
                  <c:v/>
                </c:pt>
                <c:pt idx="288">
                  <c:v/>
                </c:pt>
                <c:pt idx="289">
                  <c:v/>
                </c:pt>
                <c:pt idx="290">
                  <c:v/>
                </c:pt>
                <c:pt idx="291">
                  <c:v/>
                </c:pt>
                <c:pt idx="292">
                  <c:v/>
                </c:pt>
                <c:pt idx="293">
                  <c:v/>
                </c:pt>
                <c:pt idx="294">
                  <c:v/>
                </c:pt>
                <c:pt idx="295">
                  <c:v/>
                </c:pt>
                <c:pt idx="296">
                  <c:v/>
                </c:pt>
                <c:pt idx="297">
                  <c:v/>
                </c:pt>
                <c:pt idx="298">
                  <c:v/>
                </c:pt>
                <c:pt idx="299">
                  <c:v/>
                </c:pt>
                <c:pt idx="300">
                  <c:v/>
                </c:pt>
                <c:pt idx="301">
                  <c:v/>
                </c:pt>
                <c:pt idx="302">
                  <c:v/>
                </c:pt>
                <c:pt idx="303">
                  <c:v/>
                </c:pt>
                <c:pt idx="304">
                  <c:v/>
                </c:pt>
                <c:pt idx="305">
                  <c:v/>
                </c:pt>
                <c:pt idx="306">
                  <c:v/>
                </c:pt>
                <c:pt idx="307">
                  <c:v/>
                </c:pt>
                <c:pt idx="308">
                  <c:v/>
                </c:pt>
                <c:pt idx="309">
                  <c:v/>
                </c:pt>
                <c:pt idx="310">
                  <c:v/>
                </c:pt>
                <c:pt idx="311">
                  <c:v/>
                </c:pt>
                <c:pt idx="312">
                  <c:v/>
                </c:pt>
                <c:pt idx="313">
                  <c:v/>
                </c:pt>
                <c:pt idx="314">
                  <c:v/>
                </c:pt>
                <c:pt idx="315">
                  <c:v/>
                </c:pt>
                <c:pt idx="316">
                  <c:v/>
                </c:pt>
                <c:pt idx="317">
                  <c:v/>
                </c:pt>
                <c:pt idx="318">
                  <c:v/>
                </c:pt>
                <c:pt idx="319">
                  <c:v/>
                </c:pt>
                <c:pt idx="320">
                  <c:v/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  <c:pt idx="334">
                  <c:v/>
                </c:pt>
                <c:pt idx="335">
                  <c:v/>
                </c:pt>
                <c:pt idx="336">
                  <c:v/>
                </c:pt>
                <c:pt idx="337">
                  <c:v/>
                </c:pt>
                <c:pt idx="338">
                  <c:v/>
                </c:pt>
                <c:pt idx="339">
                  <c:v/>
                </c:pt>
                <c:pt idx="340">
                  <c:v/>
                </c:pt>
                <c:pt idx="341">
                  <c:v/>
                </c:pt>
                <c:pt idx="342">
                  <c:v/>
                </c:pt>
                <c:pt idx="343">
                  <c:v/>
                </c:pt>
                <c:pt idx="344">
                  <c:v/>
                </c:pt>
                <c:pt idx="345">
                  <c:v/>
                </c:pt>
                <c:pt idx="346">
                  <c:v/>
                </c:pt>
                <c:pt idx="347">
                  <c:v/>
                </c:pt>
                <c:pt idx="348">
                  <c:v/>
                </c:pt>
                <c:pt idx="349">
                  <c:v/>
                </c:pt>
                <c:pt idx="350">
                  <c:v/>
                </c:pt>
                <c:pt idx="351">
                  <c:v/>
                </c:pt>
                <c:pt idx="352">
                  <c:v/>
                </c:pt>
                <c:pt idx="353">
                  <c:v/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  <c:pt idx="597">
                  <c:v/>
                </c:pt>
                <c:pt idx="598">
                  <c:v/>
                </c:pt>
                <c:pt idx="599">
                  <c:v/>
                </c:pt>
                <c:pt idx="600">
                  <c:v/>
                </c:pt>
                <c:pt idx="601">
                  <c:v/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</c:numCache>
            </c:numRef>
          </c:yVal>
          <c:bubbleSize>
            <c:numRef>
              <c:f>11</c:f>
              <c:numCache>
                <c:formatCode>General</c:formatCode>
                <c:ptCount val="1003"/>
                <c:pt idx="0">
                  <c:v>3</c:v>
                </c:pt>
                <c:pt idx="1">
                  <c:v>2</c:v>
                </c:pt>
                <c:pt idx="2">
                  <c:v>34</c:v>
                </c:pt>
                <c:pt idx="3">
                  <c:v>8</c:v>
                </c:pt>
                <c:pt idx="4">
                  <c:v>13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16</c:v>
                </c:pt>
                <c:pt idx="13">
                  <c:v>23</c:v>
                </c:pt>
                <c:pt idx="14">
                  <c:v>11</c:v>
                </c:pt>
                <c:pt idx="15">
                  <c:v>10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8</c:v>
                </c:pt>
                <c:pt idx="21">
                  <c:v>6</c:v>
                </c:pt>
                <c:pt idx="22">
                  <c:v>7</c:v>
                </c:pt>
                <c:pt idx="23">
                  <c:v>1</c:v>
                </c:pt>
                <c:pt idx="24">
                  <c:v>11</c:v>
                </c:pt>
                <c:pt idx="25">
                  <c:v>1</c:v>
                </c:pt>
                <c:pt idx="26">
                  <c:v>7</c:v>
                </c:pt>
                <c:pt idx="27">
                  <c:v>8</c:v>
                </c:pt>
                <c:pt idx="28">
                  <c:v>7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1</c:v>
                </c:pt>
                <c:pt idx="33">
                  <c:v>2</c:v>
                </c:pt>
                <c:pt idx="34">
                  <c:v>1</c:v>
                </c:pt>
                <c:pt idx="35">
                  <c:v/>
                </c:pt>
                <c:pt idx="36">
                  <c:v/>
                </c:pt>
                <c:pt idx="37">
                  <c:v/>
                </c:pt>
                <c:pt idx="38">
                  <c:v/>
                </c:pt>
                <c:pt idx="39">
                  <c:v/>
                </c:pt>
                <c:pt idx="40">
                  <c:v/>
                </c:pt>
                <c:pt idx="41">
                  <c:v/>
                </c:pt>
                <c:pt idx="42">
                  <c:v/>
                </c:pt>
                <c:pt idx="43">
                  <c:v/>
                </c:pt>
                <c:pt idx="44">
                  <c:v/>
                </c:pt>
                <c:pt idx="45">
                  <c:v/>
                </c:pt>
                <c:pt idx="46">
                  <c:v/>
                </c:pt>
                <c:pt idx="47">
                  <c:v/>
                </c:pt>
                <c:pt idx="48">
                  <c:v/>
                </c:pt>
                <c:pt idx="49">
                  <c:v/>
                </c:pt>
                <c:pt idx="50">
                  <c:v/>
                </c:pt>
                <c:pt idx="51">
                  <c:v/>
                </c:pt>
                <c:pt idx="52">
                  <c:v/>
                </c:pt>
                <c:pt idx="53">
                  <c:v/>
                </c:pt>
                <c:pt idx="54">
                  <c:v/>
                </c:pt>
                <c:pt idx="55">
                  <c:v/>
                </c:pt>
                <c:pt idx="56">
                  <c:v/>
                </c:pt>
                <c:pt idx="57">
                  <c:v/>
                </c:pt>
                <c:pt idx="58">
                  <c:v/>
                </c:pt>
                <c:pt idx="59">
                  <c:v/>
                </c:pt>
                <c:pt idx="60">
                  <c:v/>
                </c:pt>
                <c:pt idx="61">
                  <c:v/>
                </c:pt>
                <c:pt idx="62">
                  <c:v/>
                </c:pt>
                <c:pt idx="63">
                  <c:v/>
                </c:pt>
                <c:pt idx="64">
                  <c:v/>
                </c:pt>
                <c:pt idx="65">
                  <c:v/>
                </c:pt>
                <c:pt idx="66">
                  <c:v/>
                </c:pt>
                <c:pt idx="67">
                  <c:v/>
                </c:pt>
                <c:pt idx="68">
                  <c:v/>
                </c:pt>
                <c:pt idx="69">
                  <c:v/>
                </c:pt>
                <c:pt idx="70">
                  <c:v/>
                </c:pt>
                <c:pt idx="71">
                  <c:v/>
                </c:pt>
                <c:pt idx="72">
                  <c:v/>
                </c:pt>
                <c:pt idx="73">
                  <c:v/>
                </c:pt>
                <c:pt idx="74">
                  <c:v/>
                </c:pt>
                <c:pt idx="75">
                  <c:v/>
                </c:pt>
                <c:pt idx="76">
                  <c:v/>
                </c:pt>
                <c:pt idx="77">
                  <c:v/>
                </c:pt>
                <c:pt idx="78">
                  <c:v/>
                </c:pt>
                <c:pt idx="79">
                  <c:v/>
                </c:pt>
                <c:pt idx="80">
                  <c:v/>
                </c:pt>
                <c:pt idx="81">
                  <c:v/>
                </c:pt>
                <c:pt idx="82">
                  <c:v/>
                </c:pt>
                <c:pt idx="83">
                  <c:v/>
                </c:pt>
                <c:pt idx="84">
                  <c:v/>
                </c:pt>
                <c:pt idx="85">
                  <c:v/>
                </c:pt>
                <c:pt idx="86">
                  <c:v/>
                </c:pt>
                <c:pt idx="87">
                  <c:v/>
                </c:pt>
                <c:pt idx="88">
                  <c:v/>
                </c:pt>
                <c:pt idx="89">
                  <c:v/>
                </c:pt>
                <c:pt idx="90">
                  <c:v/>
                </c:pt>
                <c:pt idx="91">
                  <c:v/>
                </c:pt>
                <c:pt idx="92">
                  <c:v/>
                </c:pt>
                <c:pt idx="93">
                  <c:v/>
                </c:pt>
                <c:pt idx="94">
                  <c:v/>
                </c:pt>
                <c:pt idx="95">
                  <c:v/>
                </c:pt>
                <c:pt idx="96">
                  <c:v/>
                </c:pt>
                <c:pt idx="97">
                  <c:v/>
                </c:pt>
                <c:pt idx="98">
                  <c:v/>
                </c:pt>
                <c:pt idx="99">
                  <c:v/>
                </c:pt>
                <c:pt idx="100">
                  <c:v/>
                </c:pt>
                <c:pt idx="101">
                  <c:v/>
                </c:pt>
                <c:pt idx="102">
                  <c:v/>
                </c:pt>
                <c:pt idx="103">
                  <c:v/>
                </c:pt>
                <c:pt idx="104">
                  <c:v/>
                </c:pt>
                <c:pt idx="105">
                  <c:v/>
                </c:pt>
                <c:pt idx="106">
                  <c:v/>
                </c:pt>
                <c:pt idx="107">
                  <c:v/>
                </c:pt>
                <c:pt idx="108">
                  <c:v/>
                </c:pt>
                <c:pt idx="109">
                  <c:v/>
                </c:pt>
                <c:pt idx="110">
                  <c:v/>
                </c:pt>
                <c:pt idx="111">
                  <c:v/>
                </c:pt>
                <c:pt idx="112">
                  <c:v/>
                </c:pt>
                <c:pt idx="113">
                  <c:v/>
                </c:pt>
                <c:pt idx="114">
                  <c:v/>
                </c:pt>
                <c:pt idx="115">
                  <c:v/>
                </c:pt>
                <c:pt idx="116">
                  <c:v/>
                </c:pt>
                <c:pt idx="117">
                  <c:v/>
                </c:pt>
                <c:pt idx="118">
                  <c:v/>
                </c:pt>
                <c:pt idx="119">
                  <c:v/>
                </c:pt>
                <c:pt idx="120">
                  <c:v/>
                </c:pt>
                <c:pt idx="121">
                  <c:v/>
                </c:pt>
                <c:pt idx="122">
                  <c:v/>
                </c:pt>
                <c:pt idx="123">
                  <c:v/>
                </c:pt>
                <c:pt idx="124">
                  <c:v/>
                </c:pt>
                <c:pt idx="125">
                  <c:v/>
                </c:pt>
                <c:pt idx="126">
                  <c:v/>
                </c:pt>
                <c:pt idx="127">
                  <c:v/>
                </c:pt>
                <c:pt idx="128">
                  <c:v/>
                </c:pt>
                <c:pt idx="129">
                  <c:v/>
                </c:pt>
                <c:pt idx="130">
                  <c:v/>
                </c:pt>
                <c:pt idx="131">
                  <c:v/>
                </c:pt>
                <c:pt idx="132">
                  <c:v/>
                </c:pt>
                <c:pt idx="133">
                  <c:v/>
                </c:pt>
                <c:pt idx="134">
                  <c:v/>
                </c:pt>
                <c:pt idx="135">
                  <c:v/>
                </c:pt>
                <c:pt idx="136">
                  <c:v/>
                </c:pt>
                <c:pt idx="137">
                  <c:v/>
                </c:pt>
                <c:pt idx="138">
                  <c:v/>
                </c:pt>
                <c:pt idx="139">
                  <c:v/>
                </c:pt>
                <c:pt idx="140">
                  <c:v/>
                </c:pt>
                <c:pt idx="141">
                  <c:v/>
                </c:pt>
                <c:pt idx="142">
                  <c:v/>
                </c:pt>
                <c:pt idx="143">
                  <c:v/>
                </c:pt>
                <c:pt idx="144">
                  <c:v/>
                </c:pt>
                <c:pt idx="145">
                  <c:v/>
                </c:pt>
                <c:pt idx="146">
                  <c:v/>
                </c:pt>
                <c:pt idx="147">
                  <c:v/>
                </c:pt>
                <c:pt idx="148">
                  <c:v/>
                </c:pt>
                <c:pt idx="149">
                  <c:v/>
                </c:pt>
                <c:pt idx="150">
                  <c:v/>
                </c:pt>
                <c:pt idx="151">
                  <c:v/>
                </c:pt>
                <c:pt idx="152">
                  <c:v/>
                </c:pt>
                <c:pt idx="153">
                  <c:v/>
                </c:pt>
                <c:pt idx="154">
                  <c:v/>
                </c:pt>
                <c:pt idx="155">
                  <c:v/>
                </c:pt>
                <c:pt idx="156">
                  <c:v/>
                </c:pt>
                <c:pt idx="157">
                  <c:v/>
                </c:pt>
                <c:pt idx="158">
                  <c:v/>
                </c:pt>
                <c:pt idx="159">
                  <c:v/>
                </c:pt>
                <c:pt idx="160">
                  <c:v/>
                </c:pt>
                <c:pt idx="161">
                  <c:v/>
                </c:pt>
                <c:pt idx="162">
                  <c:v/>
                </c:pt>
                <c:pt idx="163">
                  <c:v/>
                </c:pt>
                <c:pt idx="164">
                  <c:v/>
                </c:pt>
                <c:pt idx="165">
                  <c:v/>
                </c:pt>
                <c:pt idx="166">
                  <c:v/>
                </c:pt>
                <c:pt idx="167">
                  <c:v/>
                </c:pt>
                <c:pt idx="168">
                  <c:v/>
                </c:pt>
                <c:pt idx="169">
                  <c:v/>
                </c:pt>
                <c:pt idx="170">
                  <c:v/>
                </c:pt>
                <c:pt idx="171">
                  <c:v/>
                </c:pt>
                <c:pt idx="172">
                  <c:v/>
                </c:pt>
                <c:pt idx="173">
                  <c:v/>
                </c:pt>
                <c:pt idx="174">
                  <c:v/>
                </c:pt>
                <c:pt idx="175">
                  <c:v/>
                </c:pt>
                <c:pt idx="176">
                  <c:v/>
                </c:pt>
                <c:pt idx="177">
                  <c:v/>
                </c:pt>
                <c:pt idx="178">
                  <c:v/>
                </c:pt>
                <c:pt idx="179">
                  <c:v/>
                </c:pt>
                <c:pt idx="180">
                  <c:v/>
                </c:pt>
                <c:pt idx="181">
                  <c:v/>
                </c:pt>
                <c:pt idx="182">
                  <c:v/>
                </c:pt>
                <c:pt idx="183">
                  <c:v/>
                </c:pt>
                <c:pt idx="184">
                  <c:v/>
                </c:pt>
                <c:pt idx="185">
                  <c:v/>
                </c:pt>
                <c:pt idx="186">
                  <c:v/>
                </c:pt>
                <c:pt idx="187">
                  <c:v/>
                </c:pt>
                <c:pt idx="188">
                  <c:v/>
                </c:pt>
                <c:pt idx="189">
                  <c:v/>
                </c:pt>
                <c:pt idx="190">
                  <c:v/>
                </c:pt>
                <c:pt idx="191">
                  <c:v/>
                </c:pt>
                <c:pt idx="192">
                  <c:v/>
                </c:pt>
                <c:pt idx="193">
                  <c:v/>
                </c:pt>
                <c:pt idx="194">
                  <c:v/>
                </c:pt>
                <c:pt idx="195">
                  <c:v/>
                </c:pt>
                <c:pt idx="196">
                  <c:v/>
                </c:pt>
                <c:pt idx="197">
                  <c:v/>
                </c:pt>
                <c:pt idx="198">
                  <c:v/>
                </c:pt>
                <c:pt idx="199">
                  <c:v/>
                </c:pt>
                <c:pt idx="200">
                  <c:v/>
                </c:pt>
                <c:pt idx="201">
                  <c:v/>
                </c:pt>
                <c:pt idx="202">
                  <c:v/>
                </c:pt>
                <c:pt idx="203">
                  <c:v/>
                </c:pt>
                <c:pt idx="204">
                  <c:v/>
                </c:pt>
                <c:pt idx="205">
                  <c:v/>
                </c:pt>
                <c:pt idx="206">
                  <c:v/>
                </c:pt>
                <c:pt idx="207">
                  <c:v/>
                </c:pt>
                <c:pt idx="208">
                  <c:v/>
                </c:pt>
                <c:pt idx="209">
                  <c:v/>
                </c:pt>
                <c:pt idx="210">
                  <c:v/>
                </c:pt>
                <c:pt idx="211">
                  <c:v/>
                </c:pt>
                <c:pt idx="212">
                  <c:v/>
                </c:pt>
                <c:pt idx="213">
                  <c:v/>
                </c:pt>
                <c:pt idx="214">
                  <c:v/>
                </c:pt>
                <c:pt idx="215">
                  <c:v/>
                </c:pt>
                <c:pt idx="216">
                  <c:v/>
                </c:pt>
                <c:pt idx="217">
                  <c:v/>
                </c:pt>
                <c:pt idx="218">
                  <c:v/>
                </c:pt>
                <c:pt idx="219">
                  <c:v/>
                </c:pt>
                <c:pt idx="220">
                  <c:v/>
                </c:pt>
                <c:pt idx="221">
                  <c:v/>
                </c:pt>
                <c:pt idx="222">
                  <c:v/>
                </c:pt>
                <c:pt idx="223">
                  <c:v/>
                </c:pt>
                <c:pt idx="224">
                  <c:v/>
                </c:pt>
                <c:pt idx="225">
                  <c:v/>
                </c:pt>
                <c:pt idx="226">
                  <c:v/>
                </c:pt>
                <c:pt idx="227">
                  <c:v/>
                </c:pt>
                <c:pt idx="228">
                  <c:v/>
                </c:pt>
                <c:pt idx="229">
                  <c:v/>
                </c:pt>
                <c:pt idx="230">
                  <c:v/>
                </c:pt>
                <c:pt idx="231">
                  <c:v/>
                </c:pt>
                <c:pt idx="232">
                  <c:v/>
                </c:pt>
                <c:pt idx="233">
                  <c:v/>
                </c:pt>
                <c:pt idx="234">
                  <c:v/>
                </c:pt>
                <c:pt idx="235">
                  <c:v/>
                </c:pt>
                <c:pt idx="236">
                  <c:v/>
                </c:pt>
                <c:pt idx="237">
                  <c:v/>
                </c:pt>
                <c:pt idx="238">
                  <c:v/>
                </c:pt>
                <c:pt idx="239">
                  <c:v/>
                </c:pt>
                <c:pt idx="240">
                  <c:v/>
                </c:pt>
                <c:pt idx="241">
                  <c:v/>
                </c:pt>
                <c:pt idx="242">
                  <c:v/>
                </c:pt>
                <c:pt idx="243">
                  <c:v/>
                </c:pt>
                <c:pt idx="244">
                  <c:v/>
                </c:pt>
                <c:pt idx="245">
                  <c:v/>
                </c:pt>
                <c:pt idx="246">
                  <c:v/>
                </c:pt>
                <c:pt idx="247">
                  <c:v/>
                </c:pt>
                <c:pt idx="248">
                  <c:v/>
                </c:pt>
                <c:pt idx="249">
                  <c:v/>
                </c:pt>
                <c:pt idx="250">
                  <c:v/>
                </c:pt>
                <c:pt idx="251">
                  <c:v/>
                </c:pt>
                <c:pt idx="252">
                  <c:v/>
                </c:pt>
                <c:pt idx="253">
                  <c:v/>
                </c:pt>
                <c:pt idx="254">
                  <c:v/>
                </c:pt>
                <c:pt idx="255">
                  <c:v/>
                </c:pt>
                <c:pt idx="256">
                  <c:v/>
                </c:pt>
                <c:pt idx="257">
                  <c:v/>
                </c:pt>
                <c:pt idx="258">
                  <c:v/>
                </c:pt>
                <c:pt idx="259">
                  <c:v/>
                </c:pt>
                <c:pt idx="260">
                  <c:v/>
                </c:pt>
                <c:pt idx="261">
                  <c:v/>
                </c:pt>
                <c:pt idx="262">
                  <c:v/>
                </c:pt>
                <c:pt idx="263">
                  <c:v/>
                </c:pt>
                <c:pt idx="264">
                  <c:v/>
                </c:pt>
                <c:pt idx="265">
                  <c:v/>
                </c:pt>
                <c:pt idx="266">
                  <c:v/>
                </c:pt>
                <c:pt idx="267">
                  <c:v/>
                </c:pt>
                <c:pt idx="268">
                  <c:v/>
                </c:pt>
                <c:pt idx="269">
                  <c:v/>
                </c:pt>
                <c:pt idx="270">
                  <c:v/>
                </c:pt>
                <c:pt idx="271">
                  <c:v/>
                </c:pt>
                <c:pt idx="272">
                  <c:v/>
                </c:pt>
                <c:pt idx="273">
                  <c:v/>
                </c:pt>
                <c:pt idx="274">
                  <c:v/>
                </c:pt>
                <c:pt idx="275">
                  <c:v/>
                </c:pt>
                <c:pt idx="276">
                  <c:v/>
                </c:pt>
                <c:pt idx="277">
                  <c:v/>
                </c:pt>
                <c:pt idx="278">
                  <c:v/>
                </c:pt>
                <c:pt idx="279">
                  <c:v/>
                </c:pt>
                <c:pt idx="280">
                  <c:v/>
                </c:pt>
                <c:pt idx="281">
                  <c:v/>
                </c:pt>
                <c:pt idx="282">
                  <c:v/>
                </c:pt>
                <c:pt idx="283">
                  <c:v/>
                </c:pt>
                <c:pt idx="284">
                  <c:v/>
                </c:pt>
                <c:pt idx="285">
                  <c:v/>
                </c:pt>
                <c:pt idx="286">
                  <c:v/>
                </c:pt>
                <c:pt idx="287">
                  <c:v/>
                </c:pt>
                <c:pt idx="288">
                  <c:v/>
                </c:pt>
                <c:pt idx="289">
                  <c:v/>
                </c:pt>
                <c:pt idx="290">
                  <c:v/>
                </c:pt>
                <c:pt idx="291">
                  <c:v/>
                </c:pt>
                <c:pt idx="292">
                  <c:v/>
                </c:pt>
                <c:pt idx="293">
                  <c:v/>
                </c:pt>
                <c:pt idx="294">
                  <c:v/>
                </c:pt>
                <c:pt idx="295">
                  <c:v/>
                </c:pt>
                <c:pt idx="296">
                  <c:v/>
                </c:pt>
                <c:pt idx="297">
                  <c:v/>
                </c:pt>
                <c:pt idx="298">
                  <c:v/>
                </c:pt>
                <c:pt idx="299">
                  <c:v/>
                </c:pt>
                <c:pt idx="300">
                  <c:v/>
                </c:pt>
                <c:pt idx="301">
                  <c:v/>
                </c:pt>
                <c:pt idx="302">
                  <c:v/>
                </c:pt>
                <c:pt idx="303">
                  <c:v/>
                </c:pt>
                <c:pt idx="304">
                  <c:v/>
                </c:pt>
                <c:pt idx="305">
                  <c:v/>
                </c:pt>
                <c:pt idx="306">
                  <c:v/>
                </c:pt>
                <c:pt idx="307">
                  <c:v/>
                </c:pt>
                <c:pt idx="308">
                  <c:v/>
                </c:pt>
                <c:pt idx="309">
                  <c:v/>
                </c:pt>
                <c:pt idx="310">
                  <c:v/>
                </c:pt>
                <c:pt idx="311">
                  <c:v/>
                </c:pt>
                <c:pt idx="312">
                  <c:v/>
                </c:pt>
                <c:pt idx="313">
                  <c:v/>
                </c:pt>
                <c:pt idx="314">
                  <c:v/>
                </c:pt>
                <c:pt idx="315">
                  <c:v/>
                </c:pt>
                <c:pt idx="316">
                  <c:v/>
                </c:pt>
                <c:pt idx="317">
                  <c:v/>
                </c:pt>
                <c:pt idx="318">
                  <c:v/>
                </c:pt>
                <c:pt idx="319">
                  <c:v/>
                </c:pt>
                <c:pt idx="320">
                  <c:v/>
                </c:pt>
                <c:pt idx="321">
                  <c:v/>
                </c:pt>
                <c:pt idx="322">
                  <c:v/>
                </c:pt>
                <c:pt idx="323">
                  <c:v/>
                </c:pt>
                <c:pt idx="324">
                  <c:v/>
                </c:pt>
                <c:pt idx="325">
                  <c:v/>
                </c:pt>
                <c:pt idx="326">
                  <c:v/>
                </c:pt>
                <c:pt idx="327">
                  <c:v/>
                </c:pt>
                <c:pt idx="328">
                  <c:v/>
                </c:pt>
                <c:pt idx="329">
                  <c:v/>
                </c:pt>
                <c:pt idx="330">
                  <c:v/>
                </c:pt>
                <c:pt idx="331">
                  <c:v/>
                </c:pt>
                <c:pt idx="332">
                  <c:v/>
                </c:pt>
                <c:pt idx="333">
                  <c:v/>
                </c:pt>
                <c:pt idx="334">
                  <c:v/>
                </c:pt>
                <c:pt idx="335">
                  <c:v/>
                </c:pt>
                <c:pt idx="336">
                  <c:v/>
                </c:pt>
                <c:pt idx="337">
                  <c:v/>
                </c:pt>
                <c:pt idx="338">
                  <c:v/>
                </c:pt>
                <c:pt idx="339">
                  <c:v/>
                </c:pt>
                <c:pt idx="340">
                  <c:v/>
                </c:pt>
                <c:pt idx="341">
                  <c:v/>
                </c:pt>
                <c:pt idx="342">
                  <c:v/>
                </c:pt>
                <c:pt idx="343">
                  <c:v/>
                </c:pt>
                <c:pt idx="344">
                  <c:v/>
                </c:pt>
                <c:pt idx="345">
                  <c:v/>
                </c:pt>
                <c:pt idx="346">
                  <c:v/>
                </c:pt>
                <c:pt idx="347">
                  <c:v/>
                </c:pt>
                <c:pt idx="348">
                  <c:v/>
                </c:pt>
                <c:pt idx="349">
                  <c:v/>
                </c:pt>
                <c:pt idx="350">
                  <c:v/>
                </c:pt>
                <c:pt idx="351">
                  <c:v/>
                </c:pt>
                <c:pt idx="352">
                  <c:v/>
                </c:pt>
                <c:pt idx="353">
                  <c:v/>
                </c:pt>
                <c:pt idx="354">
                  <c:v/>
                </c:pt>
                <c:pt idx="355">
                  <c:v/>
                </c:pt>
                <c:pt idx="356">
                  <c:v/>
                </c:pt>
                <c:pt idx="357">
                  <c:v/>
                </c:pt>
                <c:pt idx="358">
                  <c:v/>
                </c:pt>
                <c:pt idx="359">
                  <c:v/>
                </c:pt>
                <c:pt idx="360">
                  <c:v/>
                </c:pt>
                <c:pt idx="361">
                  <c:v/>
                </c:pt>
                <c:pt idx="362">
                  <c:v/>
                </c:pt>
                <c:pt idx="363">
                  <c:v/>
                </c:pt>
                <c:pt idx="364">
                  <c:v/>
                </c:pt>
                <c:pt idx="365">
                  <c:v/>
                </c:pt>
                <c:pt idx="366">
                  <c:v/>
                </c:pt>
                <c:pt idx="367">
                  <c:v/>
                </c:pt>
                <c:pt idx="368">
                  <c:v/>
                </c:pt>
                <c:pt idx="369">
                  <c:v/>
                </c:pt>
                <c:pt idx="370">
                  <c:v/>
                </c:pt>
                <c:pt idx="371">
                  <c:v/>
                </c:pt>
                <c:pt idx="372">
                  <c:v/>
                </c:pt>
                <c:pt idx="373">
                  <c:v/>
                </c:pt>
                <c:pt idx="374">
                  <c:v/>
                </c:pt>
                <c:pt idx="375">
                  <c:v/>
                </c:pt>
                <c:pt idx="376">
                  <c:v/>
                </c:pt>
                <c:pt idx="377">
                  <c:v/>
                </c:pt>
                <c:pt idx="378">
                  <c:v/>
                </c:pt>
                <c:pt idx="379">
                  <c:v/>
                </c:pt>
                <c:pt idx="380">
                  <c:v/>
                </c:pt>
                <c:pt idx="381">
                  <c:v/>
                </c:pt>
                <c:pt idx="382">
                  <c:v/>
                </c:pt>
                <c:pt idx="383">
                  <c:v/>
                </c:pt>
                <c:pt idx="384">
                  <c:v/>
                </c:pt>
                <c:pt idx="385">
                  <c:v/>
                </c:pt>
                <c:pt idx="386">
                  <c:v/>
                </c:pt>
                <c:pt idx="387">
                  <c:v/>
                </c:pt>
                <c:pt idx="388">
                  <c:v/>
                </c:pt>
                <c:pt idx="389">
                  <c:v/>
                </c:pt>
                <c:pt idx="390">
                  <c:v/>
                </c:pt>
                <c:pt idx="391">
                  <c:v/>
                </c:pt>
                <c:pt idx="392">
                  <c:v/>
                </c:pt>
                <c:pt idx="393">
                  <c:v/>
                </c:pt>
                <c:pt idx="394">
                  <c:v/>
                </c:pt>
                <c:pt idx="395">
                  <c:v/>
                </c:pt>
                <c:pt idx="396">
                  <c:v/>
                </c:pt>
                <c:pt idx="397">
                  <c:v/>
                </c:pt>
                <c:pt idx="398">
                  <c:v/>
                </c:pt>
                <c:pt idx="399">
                  <c:v/>
                </c:pt>
                <c:pt idx="400">
                  <c:v/>
                </c:pt>
                <c:pt idx="401">
                  <c:v/>
                </c:pt>
                <c:pt idx="402">
                  <c:v/>
                </c:pt>
                <c:pt idx="403">
                  <c:v/>
                </c:pt>
                <c:pt idx="404">
                  <c:v/>
                </c:pt>
                <c:pt idx="405">
                  <c:v/>
                </c:pt>
                <c:pt idx="406">
                  <c:v/>
                </c:pt>
                <c:pt idx="407">
                  <c:v/>
                </c:pt>
                <c:pt idx="408">
                  <c:v/>
                </c:pt>
                <c:pt idx="409">
                  <c:v/>
                </c:pt>
                <c:pt idx="410">
                  <c:v/>
                </c:pt>
                <c:pt idx="411">
                  <c:v/>
                </c:pt>
                <c:pt idx="412">
                  <c:v/>
                </c:pt>
                <c:pt idx="413">
                  <c:v/>
                </c:pt>
                <c:pt idx="414">
                  <c:v/>
                </c:pt>
                <c:pt idx="415">
                  <c:v/>
                </c:pt>
                <c:pt idx="416">
                  <c:v/>
                </c:pt>
                <c:pt idx="417">
                  <c:v/>
                </c:pt>
                <c:pt idx="418">
                  <c:v/>
                </c:pt>
                <c:pt idx="419">
                  <c:v/>
                </c:pt>
                <c:pt idx="420">
                  <c:v/>
                </c:pt>
                <c:pt idx="421">
                  <c:v/>
                </c:pt>
                <c:pt idx="422">
                  <c:v/>
                </c:pt>
                <c:pt idx="423">
                  <c:v/>
                </c:pt>
                <c:pt idx="424">
                  <c:v/>
                </c:pt>
                <c:pt idx="425">
                  <c:v/>
                </c:pt>
                <c:pt idx="426">
                  <c:v/>
                </c:pt>
                <c:pt idx="427">
                  <c:v/>
                </c:pt>
                <c:pt idx="428">
                  <c:v/>
                </c:pt>
                <c:pt idx="429">
                  <c:v/>
                </c:pt>
                <c:pt idx="430">
                  <c:v/>
                </c:pt>
                <c:pt idx="431">
                  <c:v/>
                </c:pt>
                <c:pt idx="432">
                  <c:v/>
                </c:pt>
                <c:pt idx="433">
                  <c:v/>
                </c:pt>
                <c:pt idx="434">
                  <c:v/>
                </c:pt>
                <c:pt idx="435">
                  <c:v/>
                </c:pt>
                <c:pt idx="436">
                  <c:v/>
                </c:pt>
                <c:pt idx="437">
                  <c:v/>
                </c:pt>
                <c:pt idx="438">
                  <c:v/>
                </c:pt>
                <c:pt idx="439">
                  <c:v/>
                </c:pt>
                <c:pt idx="440">
                  <c:v/>
                </c:pt>
                <c:pt idx="441">
                  <c:v/>
                </c:pt>
                <c:pt idx="442">
                  <c:v/>
                </c:pt>
                <c:pt idx="443">
                  <c:v/>
                </c:pt>
                <c:pt idx="444">
                  <c:v/>
                </c:pt>
                <c:pt idx="445">
                  <c:v/>
                </c:pt>
                <c:pt idx="446">
                  <c:v/>
                </c:pt>
                <c:pt idx="447">
                  <c:v/>
                </c:pt>
                <c:pt idx="448">
                  <c:v/>
                </c:pt>
                <c:pt idx="449">
                  <c:v/>
                </c:pt>
                <c:pt idx="450">
                  <c:v/>
                </c:pt>
                <c:pt idx="451">
                  <c:v/>
                </c:pt>
                <c:pt idx="452">
                  <c:v/>
                </c:pt>
                <c:pt idx="453">
                  <c:v/>
                </c:pt>
                <c:pt idx="454">
                  <c:v/>
                </c:pt>
                <c:pt idx="455">
                  <c:v/>
                </c:pt>
                <c:pt idx="456">
                  <c:v/>
                </c:pt>
                <c:pt idx="457">
                  <c:v/>
                </c:pt>
                <c:pt idx="458">
                  <c:v/>
                </c:pt>
                <c:pt idx="459">
                  <c:v/>
                </c:pt>
                <c:pt idx="460">
                  <c:v/>
                </c:pt>
                <c:pt idx="461">
                  <c:v/>
                </c:pt>
                <c:pt idx="462">
                  <c:v/>
                </c:pt>
                <c:pt idx="463">
                  <c:v/>
                </c:pt>
                <c:pt idx="464">
                  <c:v/>
                </c:pt>
                <c:pt idx="465">
                  <c:v/>
                </c:pt>
                <c:pt idx="466">
                  <c:v/>
                </c:pt>
                <c:pt idx="467">
                  <c:v/>
                </c:pt>
                <c:pt idx="468">
                  <c:v/>
                </c:pt>
                <c:pt idx="469">
                  <c:v/>
                </c:pt>
                <c:pt idx="470">
                  <c:v/>
                </c:pt>
                <c:pt idx="471">
                  <c:v/>
                </c:pt>
                <c:pt idx="472">
                  <c:v/>
                </c:pt>
                <c:pt idx="473">
                  <c:v/>
                </c:pt>
                <c:pt idx="474">
                  <c:v/>
                </c:pt>
                <c:pt idx="475">
                  <c:v/>
                </c:pt>
                <c:pt idx="476">
                  <c:v/>
                </c:pt>
                <c:pt idx="477">
                  <c:v/>
                </c:pt>
                <c:pt idx="478">
                  <c:v/>
                </c:pt>
                <c:pt idx="479">
                  <c:v/>
                </c:pt>
                <c:pt idx="480">
                  <c:v/>
                </c:pt>
                <c:pt idx="481">
                  <c:v/>
                </c:pt>
                <c:pt idx="482">
                  <c:v/>
                </c:pt>
                <c:pt idx="483">
                  <c:v/>
                </c:pt>
                <c:pt idx="484">
                  <c:v/>
                </c:pt>
                <c:pt idx="485">
                  <c:v/>
                </c:pt>
                <c:pt idx="486">
                  <c:v/>
                </c:pt>
                <c:pt idx="487">
                  <c:v/>
                </c:pt>
                <c:pt idx="488">
                  <c:v/>
                </c:pt>
                <c:pt idx="489">
                  <c:v/>
                </c:pt>
                <c:pt idx="490">
                  <c:v/>
                </c:pt>
                <c:pt idx="491">
                  <c:v/>
                </c:pt>
                <c:pt idx="492">
                  <c:v/>
                </c:pt>
                <c:pt idx="493">
                  <c:v/>
                </c:pt>
                <c:pt idx="494">
                  <c:v/>
                </c:pt>
                <c:pt idx="495">
                  <c:v/>
                </c:pt>
                <c:pt idx="496">
                  <c:v/>
                </c:pt>
                <c:pt idx="497">
                  <c:v/>
                </c:pt>
                <c:pt idx="498">
                  <c:v/>
                </c:pt>
                <c:pt idx="499">
                  <c:v/>
                </c:pt>
                <c:pt idx="500">
                  <c:v/>
                </c:pt>
                <c:pt idx="501">
                  <c:v/>
                </c:pt>
                <c:pt idx="502">
                  <c:v/>
                </c:pt>
                <c:pt idx="503">
                  <c:v/>
                </c:pt>
                <c:pt idx="504">
                  <c:v/>
                </c:pt>
                <c:pt idx="505">
                  <c:v/>
                </c:pt>
                <c:pt idx="506">
                  <c:v/>
                </c:pt>
                <c:pt idx="507">
                  <c:v/>
                </c:pt>
                <c:pt idx="508">
                  <c:v/>
                </c:pt>
                <c:pt idx="509">
                  <c:v/>
                </c:pt>
                <c:pt idx="510">
                  <c:v/>
                </c:pt>
                <c:pt idx="511">
                  <c:v/>
                </c:pt>
                <c:pt idx="512">
                  <c:v/>
                </c:pt>
                <c:pt idx="513">
                  <c:v/>
                </c:pt>
                <c:pt idx="514">
                  <c:v/>
                </c:pt>
                <c:pt idx="515">
                  <c:v/>
                </c:pt>
                <c:pt idx="516">
                  <c:v/>
                </c:pt>
                <c:pt idx="517">
                  <c:v/>
                </c:pt>
                <c:pt idx="518">
                  <c:v/>
                </c:pt>
                <c:pt idx="519">
                  <c:v/>
                </c:pt>
                <c:pt idx="520">
                  <c:v/>
                </c:pt>
                <c:pt idx="521">
                  <c:v/>
                </c:pt>
                <c:pt idx="522">
                  <c:v/>
                </c:pt>
                <c:pt idx="523">
                  <c:v/>
                </c:pt>
                <c:pt idx="524">
                  <c:v/>
                </c:pt>
                <c:pt idx="525">
                  <c:v/>
                </c:pt>
                <c:pt idx="526">
                  <c:v/>
                </c:pt>
                <c:pt idx="527">
                  <c:v/>
                </c:pt>
                <c:pt idx="528">
                  <c:v/>
                </c:pt>
                <c:pt idx="529">
                  <c:v/>
                </c:pt>
                <c:pt idx="530">
                  <c:v/>
                </c:pt>
                <c:pt idx="531">
                  <c:v/>
                </c:pt>
                <c:pt idx="532">
                  <c:v/>
                </c:pt>
                <c:pt idx="533">
                  <c:v/>
                </c:pt>
                <c:pt idx="534">
                  <c:v/>
                </c:pt>
                <c:pt idx="535">
                  <c:v/>
                </c:pt>
                <c:pt idx="536">
                  <c:v/>
                </c:pt>
                <c:pt idx="537">
                  <c:v/>
                </c:pt>
                <c:pt idx="538">
                  <c:v/>
                </c:pt>
                <c:pt idx="539">
                  <c:v/>
                </c:pt>
                <c:pt idx="540">
                  <c:v/>
                </c:pt>
                <c:pt idx="541">
                  <c:v/>
                </c:pt>
                <c:pt idx="542">
                  <c:v/>
                </c:pt>
                <c:pt idx="543">
                  <c:v/>
                </c:pt>
                <c:pt idx="544">
                  <c:v/>
                </c:pt>
                <c:pt idx="545">
                  <c:v/>
                </c:pt>
                <c:pt idx="546">
                  <c:v/>
                </c:pt>
                <c:pt idx="547">
                  <c:v/>
                </c:pt>
                <c:pt idx="548">
                  <c:v/>
                </c:pt>
                <c:pt idx="549">
                  <c:v/>
                </c:pt>
                <c:pt idx="550">
                  <c:v/>
                </c:pt>
                <c:pt idx="551">
                  <c:v/>
                </c:pt>
                <c:pt idx="552">
                  <c:v/>
                </c:pt>
                <c:pt idx="553">
                  <c:v/>
                </c:pt>
                <c:pt idx="554">
                  <c:v/>
                </c:pt>
                <c:pt idx="555">
                  <c:v/>
                </c:pt>
                <c:pt idx="556">
                  <c:v/>
                </c:pt>
                <c:pt idx="557">
                  <c:v/>
                </c:pt>
                <c:pt idx="558">
                  <c:v/>
                </c:pt>
                <c:pt idx="559">
                  <c:v/>
                </c:pt>
                <c:pt idx="560">
                  <c:v/>
                </c:pt>
                <c:pt idx="561">
                  <c:v/>
                </c:pt>
                <c:pt idx="562">
                  <c:v/>
                </c:pt>
                <c:pt idx="563">
                  <c:v/>
                </c:pt>
                <c:pt idx="564">
                  <c:v/>
                </c:pt>
                <c:pt idx="565">
                  <c:v/>
                </c:pt>
                <c:pt idx="566">
                  <c:v/>
                </c:pt>
                <c:pt idx="567">
                  <c:v/>
                </c:pt>
                <c:pt idx="568">
                  <c:v/>
                </c:pt>
                <c:pt idx="569">
                  <c:v/>
                </c:pt>
                <c:pt idx="570">
                  <c:v/>
                </c:pt>
                <c:pt idx="571">
                  <c:v/>
                </c:pt>
                <c:pt idx="572">
                  <c:v/>
                </c:pt>
                <c:pt idx="573">
                  <c:v/>
                </c:pt>
                <c:pt idx="574">
                  <c:v/>
                </c:pt>
                <c:pt idx="575">
                  <c:v/>
                </c:pt>
                <c:pt idx="576">
                  <c:v/>
                </c:pt>
                <c:pt idx="577">
                  <c:v/>
                </c:pt>
                <c:pt idx="578">
                  <c:v/>
                </c:pt>
                <c:pt idx="579">
                  <c:v/>
                </c:pt>
                <c:pt idx="580">
                  <c:v/>
                </c:pt>
                <c:pt idx="581">
                  <c:v/>
                </c:pt>
                <c:pt idx="582">
                  <c:v/>
                </c:pt>
                <c:pt idx="583">
                  <c:v/>
                </c:pt>
                <c:pt idx="584">
                  <c:v/>
                </c:pt>
                <c:pt idx="585">
                  <c:v/>
                </c:pt>
                <c:pt idx="586">
                  <c:v/>
                </c:pt>
                <c:pt idx="587">
                  <c:v/>
                </c:pt>
                <c:pt idx="588">
                  <c:v/>
                </c:pt>
                <c:pt idx="589">
                  <c:v/>
                </c:pt>
                <c:pt idx="590">
                  <c:v/>
                </c:pt>
                <c:pt idx="591">
                  <c:v/>
                </c:pt>
                <c:pt idx="592">
                  <c:v/>
                </c:pt>
                <c:pt idx="593">
                  <c:v/>
                </c:pt>
                <c:pt idx="594">
                  <c:v/>
                </c:pt>
                <c:pt idx="595">
                  <c:v/>
                </c:pt>
                <c:pt idx="596">
                  <c:v/>
                </c:pt>
                <c:pt idx="597">
                  <c:v/>
                </c:pt>
                <c:pt idx="598">
                  <c:v/>
                </c:pt>
                <c:pt idx="599">
                  <c:v/>
                </c:pt>
                <c:pt idx="600">
                  <c:v/>
                </c:pt>
                <c:pt idx="601">
                  <c:v/>
                </c:pt>
                <c:pt idx="602">
                  <c:v/>
                </c:pt>
                <c:pt idx="603">
                  <c:v/>
                </c:pt>
                <c:pt idx="604">
                  <c:v/>
                </c:pt>
                <c:pt idx="605">
                  <c:v/>
                </c:pt>
                <c:pt idx="606">
                  <c:v/>
                </c:pt>
                <c:pt idx="607">
                  <c:v/>
                </c:pt>
                <c:pt idx="608">
                  <c:v/>
                </c:pt>
                <c:pt idx="609">
                  <c:v/>
                </c:pt>
                <c:pt idx="610">
                  <c:v/>
                </c:pt>
                <c:pt idx="611">
                  <c:v/>
                </c:pt>
                <c:pt idx="612">
                  <c:v/>
                </c:pt>
                <c:pt idx="613">
                  <c:v/>
                </c:pt>
                <c:pt idx="614">
                  <c:v/>
                </c:pt>
                <c:pt idx="615">
                  <c:v/>
                </c:pt>
                <c:pt idx="616">
                  <c:v/>
                </c:pt>
                <c:pt idx="617">
                  <c:v/>
                </c:pt>
                <c:pt idx="618">
                  <c:v/>
                </c:pt>
                <c:pt idx="619">
                  <c:v/>
                </c:pt>
                <c:pt idx="620">
                  <c:v/>
                </c:pt>
                <c:pt idx="621">
                  <c:v/>
                </c:pt>
                <c:pt idx="622">
                  <c:v/>
                </c:pt>
                <c:pt idx="623">
                  <c:v/>
                </c:pt>
                <c:pt idx="624">
                  <c:v/>
                </c:pt>
                <c:pt idx="625">
                  <c:v/>
                </c:pt>
                <c:pt idx="626">
                  <c:v/>
                </c:pt>
                <c:pt idx="627">
                  <c:v/>
                </c:pt>
                <c:pt idx="628">
                  <c:v/>
                </c:pt>
                <c:pt idx="629">
                  <c:v/>
                </c:pt>
                <c:pt idx="630">
                  <c:v/>
                </c:pt>
                <c:pt idx="631">
                  <c:v/>
                </c:pt>
                <c:pt idx="632">
                  <c:v/>
                </c:pt>
                <c:pt idx="633">
                  <c:v/>
                </c:pt>
                <c:pt idx="634">
                  <c:v/>
                </c:pt>
                <c:pt idx="635">
                  <c:v/>
                </c:pt>
                <c:pt idx="636">
                  <c:v/>
                </c:pt>
                <c:pt idx="637">
                  <c:v/>
                </c:pt>
                <c:pt idx="638">
                  <c:v/>
                </c:pt>
                <c:pt idx="639">
                  <c:v/>
                </c:pt>
                <c:pt idx="640">
                  <c:v/>
                </c:pt>
                <c:pt idx="641">
                  <c:v/>
                </c:pt>
                <c:pt idx="642">
                  <c:v/>
                </c:pt>
                <c:pt idx="643">
                  <c:v/>
                </c:pt>
                <c:pt idx="644">
                  <c:v/>
                </c:pt>
                <c:pt idx="645">
                  <c:v/>
                </c:pt>
                <c:pt idx="646">
                  <c:v/>
                </c:pt>
                <c:pt idx="647">
                  <c:v/>
                </c:pt>
                <c:pt idx="648">
                  <c:v/>
                </c:pt>
                <c:pt idx="649">
                  <c:v/>
                </c:pt>
                <c:pt idx="650">
                  <c:v/>
                </c:pt>
                <c:pt idx="651">
                  <c:v/>
                </c:pt>
                <c:pt idx="652">
                  <c:v/>
                </c:pt>
                <c:pt idx="653">
                  <c:v/>
                </c:pt>
                <c:pt idx="654">
                  <c:v/>
                </c:pt>
                <c:pt idx="655">
                  <c:v/>
                </c:pt>
                <c:pt idx="656">
                  <c:v/>
                </c:pt>
                <c:pt idx="657">
                  <c:v/>
                </c:pt>
                <c:pt idx="658">
                  <c:v/>
                </c:pt>
                <c:pt idx="659">
                  <c:v/>
                </c:pt>
                <c:pt idx="660">
                  <c:v/>
                </c:pt>
                <c:pt idx="661">
                  <c:v/>
                </c:pt>
                <c:pt idx="662">
                  <c:v/>
                </c:pt>
                <c:pt idx="663">
                  <c:v/>
                </c:pt>
                <c:pt idx="664">
                  <c:v/>
                </c:pt>
                <c:pt idx="665">
                  <c:v/>
                </c:pt>
                <c:pt idx="666">
                  <c:v/>
                </c:pt>
                <c:pt idx="667">
                  <c:v/>
                </c:pt>
                <c:pt idx="668">
                  <c:v/>
                </c:pt>
                <c:pt idx="669">
                  <c:v/>
                </c:pt>
                <c:pt idx="670">
                  <c:v/>
                </c:pt>
                <c:pt idx="671">
                  <c:v/>
                </c:pt>
                <c:pt idx="672">
                  <c:v/>
                </c:pt>
                <c:pt idx="673">
                  <c:v/>
                </c:pt>
                <c:pt idx="674">
                  <c:v/>
                </c:pt>
                <c:pt idx="675">
                  <c:v/>
                </c:pt>
                <c:pt idx="676">
                  <c:v/>
                </c:pt>
                <c:pt idx="677">
                  <c:v/>
                </c:pt>
                <c:pt idx="678">
                  <c:v/>
                </c:pt>
                <c:pt idx="679">
                  <c:v/>
                </c:pt>
                <c:pt idx="680">
                  <c:v/>
                </c:pt>
                <c:pt idx="681">
                  <c:v/>
                </c:pt>
                <c:pt idx="682">
                  <c:v/>
                </c:pt>
                <c:pt idx="683">
                  <c:v/>
                </c:pt>
                <c:pt idx="684">
                  <c:v/>
                </c:pt>
                <c:pt idx="685">
                  <c:v/>
                </c:pt>
                <c:pt idx="686">
                  <c:v/>
                </c:pt>
                <c:pt idx="687">
                  <c:v/>
                </c:pt>
                <c:pt idx="688">
                  <c:v/>
                </c:pt>
                <c:pt idx="689">
                  <c:v/>
                </c:pt>
                <c:pt idx="690">
                  <c:v/>
                </c:pt>
                <c:pt idx="691">
                  <c:v/>
                </c:pt>
                <c:pt idx="692">
                  <c:v/>
                </c:pt>
                <c:pt idx="693">
                  <c:v/>
                </c:pt>
                <c:pt idx="694">
                  <c:v/>
                </c:pt>
                <c:pt idx="695">
                  <c:v/>
                </c:pt>
                <c:pt idx="696">
                  <c:v/>
                </c:pt>
                <c:pt idx="697">
                  <c:v/>
                </c:pt>
                <c:pt idx="698">
                  <c:v/>
                </c:pt>
                <c:pt idx="699">
                  <c:v/>
                </c:pt>
                <c:pt idx="700">
                  <c:v/>
                </c:pt>
                <c:pt idx="701">
                  <c:v/>
                </c:pt>
                <c:pt idx="702">
                  <c:v/>
                </c:pt>
                <c:pt idx="703">
                  <c:v/>
                </c:pt>
                <c:pt idx="704">
                  <c:v/>
                </c:pt>
                <c:pt idx="705">
                  <c:v/>
                </c:pt>
                <c:pt idx="706">
                  <c:v/>
                </c:pt>
                <c:pt idx="707">
                  <c:v/>
                </c:pt>
                <c:pt idx="708">
                  <c:v/>
                </c:pt>
                <c:pt idx="709">
                  <c:v/>
                </c:pt>
                <c:pt idx="710">
                  <c:v/>
                </c:pt>
                <c:pt idx="711">
                  <c:v/>
                </c:pt>
                <c:pt idx="712">
                  <c:v/>
                </c:pt>
                <c:pt idx="713">
                  <c:v/>
                </c:pt>
                <c:pt idx="714">
                  <c:v/>
                </c:pt>
                <c:pt idx="715">
                  <c:v/>
                </c:pt>
                <c:pt idx="716">
                  <c:v/>
                </c:pt>
                <c:pt idx="717">
                  <c:v/>
                </c:pt>
                <c:pt idx="718">
                  <c:v/>
                </c:pt>
                <c:pt idx="719">
                  <c:v/>
                </c:pt>
                <c:pt idx="720">
                  <c:v/>
                </c:pt>
                <c:pt idx="721">
                  <c:v/>
                </c:pt>
                <c:pt idx="722">
                  <c:v/>
                </c:pt>
                <c:pt idx="723">
                  <c:v/>
                </c:pt>
                <c:pt idx="724">
                  <c:v/>
                </c:pt>
                <c:pt idx="725">
                  <c:v/>
                </c:pt>
                <c:pt idx="726">
                  <c:v/>
                </c:pt>
                <c:pt idx="727">
                  <c:v/>
                </c:pt>
                <c:pt idx="728">
                  <c:v/>
                </c:pt>
                <c:pt idx="729">
                  <c:v/>
                </c:pt>
                <c:pt idx="730">
                  <c:v/>
                </c:pt>
                <c:pt idx="731">
                  <c:v/>
                </c:pt>
                <c:pt idx="732">
                  <c:v/>
                </c:pt>
                <c:pt idx="733">
                  <c:v/>
                </c:pt>
                <c:pt idx="734">
                  <c:v/>
                </c:pt>
                <c:pt idx="735">
                  <c:v/>
                </c:pt>
                <c:pt idx="736">
                  <c:v/>
                </c:pt>
                <c:pt idx="737">
                  <c:v/>
                </c:pt>
                <c:pt idx="738">
                  <c:v/>
                </c:pt>
                <c:pt idx="739">
                  <c:v/>
                </c:pt>
                <c:pt idx="740">
                  <c:v/>
                </c:pt>
                <c:pt idx="741">
                  <c:v/>
                </c:pt>
                <c:pt idx="742">
                  <c:v/>
                </c:pt>
                <c:pt idx="743">
                  <c:v/>
                </c:pt>
                <c:pt idx="744">
                  <c:v/>
                </c:pt>
                <c:pt idx="745">
                  <c:v/>
                </c:pt>
                <c:pt idx="746">
                  <c:v/>
                </c:pt>
                <c:pt idx="747">
                  <c:v/>
                </c:pt>
                <c:pt idx="748">
                  <c:v/>
                </c:pt>
                <c:pt idx="749">
                  <c:v/>
                </c:pt>
                <c:pt idx="750">
                  <c:v/>
                </c:pt>
                <c:pt idx="751">
                  <c:v/>
                </c:pt>
                <c:pt idx="752">
                  <c:v/>
                </c:pt>
                <c:pt idx="753">
                  <c:v/>
                </c:pt>
                <c:pt idx="754">
                  <c:v/>
                </c:pt>
                <c:pt idx="755">
                  <c:v/>
                </c:pt>
                <c:pt idx="756">
                  <c:v/>
                </c:pt>
                <c:pt idx="757">
                  <c:v/>
                </c:pt>
                <c:pt idx="758">
                  <c:v/>
                </c:pt>
                <c:pt idx="759">
                  <c:v/>
                </c:pt>
                <c:pt idx="760">
                  <c:v/>
                </c:pt>
                <c:pt idx="761">
                  <c:v/>
                </c:pt>
                <c:pt idx="762">
                  <c:v/>
                </c:pt>
                <c:pt idx="763">
                  <c:v/>
                </c:pt>
                <c:pt idx="764">
                  <c:v/>
                </c:pt>
                <c:pt idx="765">
                  <c:v/>
                </c:pt>
                <c:pt idx="766">
                  <c:v/>
                </c:pt>
                <c:pt idx="767">
                  <c:v/>
                </c:pt>
                <c:pt idx="768">
                  <c:v/>
                </c:pt>
                <c:pt idx="769">
                  <c:v/>
                </c:pt>
                <c:pt idx="770">
                  <c:v/>
                </c:pt>
                <c:pt idx="771">
                  <c:v/>
                </c:pt>
                <c:pt idx="772">
                  <c:v/>
                </c:pt>
                <c:pt idx="773">
                  <c:v/>
                </c:pt>
                <c:pt idx="774">
                  <c:v/>
                </c:pt>
                <c:pt idx="775">
                  <c:v/>
                </c:pt>
                <c:pt idx="776">
                  <c:v/>
                </c:pt>
                <c:pt idx="777">
                  <c:v/>
                </c:pt>
                <c:pt idx="778">
                  <c:v/>
                </c:pt>
                <c:pt idx="779">
                  <c:v/>
                </c:pt>
                <c:pt idx="780">
                  <c:v/>
                </c:pt>
                <c:pt idx="781">
                  <c:v/>
                </c:pt>
                <c:pt idx="782">
                  <c:v/>
                </c:pt>
                <c:pt idx="783">
                  <c:v/>
                </c:pt>
                <c:pt idx="784">
                  <c:v/>
                </c:pt>
                <c:pt idx="785">
                  <c:v/>
                </c:pt>
                <c:pt idx="786">
                  <c:v/>
                </c:pt>
                <c:pt idx="787">
                  <c:v/>
                </c:pt>
                <c:pt idx="788">
                  <c:v/>
                </c:pt>
                <c:pt idx="789">
                  <c:v/>
                </c:pt>
                <c:pt idx="790">
                  <c:v/>
                </c:pt>
                <c:pt idx="791">
                  <c:v/>
                </c:pt>
                <c:pt idx="792">
                  <c:v/>
                </c:pt>
                <c:pt idx="793">
                  <c:v/>
                </c:pt>
                <c:pt idx="794">
                  <c:v/>
                </c:pt>
                <c:pt idx="795">
                  <c:v/>
                </c:pt>
                <c:pt idx="796">
                  <c:v/>
                </c:pt>
                <c:pt idx="797">
                  <c:v/>
                </c:pt>
                <c:pt idx="798">
                  <c:v/>
                </c:pt>
                <c:pt idx="799">
                  <c:v/>
                </c:pt>
                <c:pt idx="800">
                  <c:v/>
                </c:pt>
                <c:pt idx="801">
                  <c:v/>
                </c:pt>
                <c:pt idx="802">
                  <c:v/>
                </c:pt>
                <c:pt idx="803">
                  <c:v/>
                </c:pt>
                <c:pt idx="804">
                  <c:v/>
                </c:pt>
                <c:pt idx="805">
                  <c:v/>
                </c:pt>
                <c:pt idx="806">
                  <c:v/>
                </c:pt>
                <c:pt idx="807">
                  <c:v/>
                </c:pt>
                <c:pt idx="808">
                  <c:v/>
                </c:pt>
                <c:pt idx="809">
                  <c:v/>
                </c:pt>
                <c:pt idx="810">
                  <c:v/>
                </c:pt>
                <c:pt idx="811">
                  <c:v/>
                </c:pt>
                <c:pt idx="812">
                  <c:v/>
                </c:pt>
                <c:pt idx="813">
                  <c:v/>
                </c:pt>
                <c:pt idx="814">
                  <c:v/>
                </c:pt>
                <c:pt idx="815">
                  <c:v/>
                </c:pt>
                <c:pt idx="816">
                  <c:v/>
                </c:pt>
                <c:pt idx="817">
                  <c:v/>
                </c:pt>
                <c:pt idx="818">
                  <c:v/>
                </c:pt>
                <c:pt idx="819">
                  <c:v/>
                </c:pt>
                <c:pt idx="820">
                  <c:v/>
                </c:pt>
                <c:pt idx="821">
                  <c:v/>
                </c:pt>
                <c:pt idx="822">
                  <c:v/>
                </c:pt>
                <c:pt idx="823">
                  <c:v/>
                </c:pt>
                <c:pt idx="824">
                  <c:v/>
                </c:pt>
                <c:pt idx="825">
                  <c:v/>
                </c:pt>
                <c:pt idx="826">
                  <c:v/>
                </c:pt>
                <c:pt idx="827">
                  <c:v/>
                </c:pt>
                <c:pt idx="828">
                  <c:v/>
                </c:pt>
                <c:pt idx="829">
                  <c:v/>
                </c:pt>
                <c:pt idx="830">
                  <c:v/>
                </c:pt>
                <c:pt idx="831">
                  <c:v/>
                </c:pt>
                <c:pt idx="832">
                  <c:v/>
                </c:pt>
                <c:pt idx="833">
                  <c:v/>
                </c:pt>
                <c:pt idx="834">
                  <c:v/>
                </c:pt>
                <c:pt idx="835">
                  <c:v/>
                </c:pt>
                <c:pt idx="836">
                  <c:v/>
                </c:pt>
                <c:pt idx="837">
                  <c:v/>
                </c:pt>
                <c:pt idx="838">
                  <c:v/>
                </c:pt>
                <c:pt idx="839">
                  <c:v/>
                </c:pt>
                <c:pt idx="840">
                  <c:v/>
                </c:pt>
                <c:pt idx="841">
                  <c:v/>
                </c:pt>
                <c:pt idx="842">
                  <c:v/>
                </c:pt>
                <c:pt idx="843">
                  <c:v/>
                </c:pt>
                <c:pt idx="844">
                  <c:v/>
                </c:pt>
                <c:pt idx="845">
                  <c:v/>
                </c:pt>
                <c:pt idx="846">
                  <c:v/>
                </c:pt>
                <c:pt idx="847">
                  <c:v/>
                </c:pt>
                <c:pt idx="848">
                  <c:v/>
                </c:pt>
                <c:pt idx="849">
                  <c:v/>
                </c:pt>
                <c:pt idx="850">
                  <c:v/>
                </c:pt>
                <c:pt idx="851">
                  <c:v/>
                </c:pt>
                <c:pt idx="852">
                  <c:v/>
                </c:pt>
                <c:pt idx="853">
                  <c:v/>
                </c:pt>
                <c:pt idx="854">
                  <c:v/>
                </c:pt>
                <c:pt idx="855">
                  <c:v/>
                </c:pt>
                <c:pt idx="856">
                  <c:v/>
                </c:pt>
                <c:pt idx="857">
                  <c:v/>
                </c:pt>
                <c:pt idx="858">
                  <c:v/>
                </c:pt>
                <c:pt idx="859">
                  <c:v/>
                </c:pt>
                <c:pt idx="860">
                  <c:v/>
                </c:pt>
                <c:pt idx="861">
                  <c:v/>
                </c:pt>
                <c:pt idx="862">
                  <c:v/>
                </c:pt>
                <c:pt idx="863">
                  <c:v/>
                </c:pt>
                <c:pt idx="864">
                  <c:v/>
                </c:pt>
                <c:pt idx="865">
                  <c:v/>
                </c:pt>
                <c:pt idx="866">
                  <c:v/>
                </c:pt>
                <c:pt idx="867">
                  <c:v/>
                </c:pt>
                <c:pt idx="868">
                  <c:v/>
                </c:pt>
                <c:pt idx="869">
                  <c:v/>
                </c:pt>
                <c:pt idx="870">
                  <c:v/>
                </c:pt>
                <c:pt idx="871">
                  <c:v/>
                </c:pt>
                <c:pt idx="872">
                  <c:v/>
                </c:pt>
                <c:pt idx="873">
                  <c:v/>
                </c:pt>
                <c:pt idx="874">
                  <c:v/>
                </c:pt>
                <c:pt idx="875">
                  <c:v/>
                </c:pt>
                <c:pt idx="876">
                  <c:v/>
                </c:pt>
                <c:pt idx="877">
                  <c:v/>
                </c:pt>
                <c:pt idx="878">
                  <c:v/>
                </c:pt>
                <c:pt idx="879">
                  <c:v/>
                </c:pt>
                <c:pt idx="880">
                  <c:v/>
                </c:pt>
                <c:pt idx="881">
                  <c:v/>
                </c:pt>
                <c:pt idx="882">
                  <c:v/>
                </c:pt>
                <c:pt idx="883">
                  <c:v/>
                </c:pt>
                <c:pt idx="884">
                  <c:v/>
                </c:pt>
                <c:pt idx="885">
                  <c:v/>
                </c:pt>
                <c:pt idx="886">
                  <c:v/>
                </c:pt>
                <c:pt idx="887">
                  <c:v/>
                </c:pt>
                <c:pt idx="888">
                  <c:v/>
                </c:pt>
                <c:pt idx="889">
                  <c:v/>
                </c:pt>
                <c:pt idx="890">
                  <c:v/>
                </c:pt>
                <c:pt idx="891">
                  <c:v/>
                </c:pt>
                <c:pt idx="892">
                  <c:v/>
                </c:pt>
                <c:pt idx="893">
                  <c:v/>
                </c:pt>
                <c:pt idx="894">
                  <c:v/>
                </c:pt>
                <c:pt idx="895">
                  <c:v/>
                </c:pt>
                <c:pt idx="896">
                  <c:v/>
                </c:pt>
                <c:pt idx="897">
                  <c:v/>
                </c:pt>
                <c:pt idx="898">
                  <c:v/>
                </c:pt>
                <c:pt idx="899">
                  <c:v/>
                </c:pt>
                <c:pt idx="900">
                  <c:v/>
                </c:pt>
                <c:pt idx="901">
                  <c:v/>
                </c:pt>
                <c:pt idx="902">
                  <c:v/>
                </c:pt>
                <c:pt idx="903">
                  <c:v/>
                </c:pt>
                <c:pt idx="904">
                  <c:v/>
                </c:pt>
                <c:pt idx="905">
                  <c:v/>
                </c:pt>
                <c:pt idx="906">
                  <c:v/>
                </c:pt>
                <c:pt idx="907">
                  <c:v/>
                </c:pt>
                <c:pt idx="908">
                  <c:v/>
                </c:pt>
                <c:pt idx="909">
                  <c:v/>
                </c:pt>
                <c:pt idx="910">
                  <c:v/>
                </c:pt>
                <c:pt idx="911">
                  <c:v/>
                </c:pt>
                <c:pt idx="912">
                  <c:v/>
                </c:pt>
                <c:pt idx="913">
                  <c:v/>
                </c:pt>
                <c:pt idx="914">
                  <c:v/>
                </c:pt>
                <c:pt idx="915">
                  <c:v/>
                </c:pt>
                <c:pt idx="916">
                  <c:v/>
                </c:pt>
                <c:pt idx="917">
                  <c:v/>
                </c:pt>
                <c:pt idx="918">
                  <c:v/>
                </c:pt>
                <c:pt idx="919">
                  <c:v/>
                </c:pt>
                <c:pt idx="920">
                  <c:v/>
                </c:pt>
                <c:pt idx="921">
                  <c:v/>
                </c:pt>
                <c:pt idx="922">
                  <c:v/>
                </c:pt>
                <c:pt idx="923">
                  <c:v/>
                </c:pt>
                <c:pt idx="924">
                  <c:v/>
                </c:pt>
                <c:pt idx="925">
                  <c:v/>
                </c:pt>
                <c:pt idx="926">
                  <c:v/>
                </c:pt>
                <c:pt idx="927">
                  <c:v/>
                </c:pt>
                <c:pt idx="928">
                  <c:v/>
                </c:pt>
                <c:pt idx="929">
                  <c:v/>
                </c:pt>
                <c:pt idx="930">
                  <c:v/>
                </c:pt>
                <c:pt idx="931">
                  <c:v/>
                </c:pt>
                <c:pt idx="932">
                  <c:v/>
                </c:pt>
                <c:pt idx="933">
                  <c:v/>
                </c:pt>
                <c:pt idx="934">
                  <c:v/>
                </c:pt>
                <c:pt idx="935">
                  <c:v/>
                </c:pt>
                <c:pt idx="936">
                  <c:v/>
                </c:pt>
                <c:pt idx="937">
                  <c:v/>
                </c:pt>
                <c:pt idx="938">
                  <c:v/>
                </c:pt>
                <c:pt idx="939">
                  <c:v/>
                </c:pt>
                <c:pt idx="940">
                  <c:v/>
                </c:pt>
                <c:pt idx="941">
                  <c:v/>
                </c:pt>
                <c:pt idx="942">
                  <c:v/>
                </c:pt>
                <c:pt idx="943">
                  <c:v/>
                </c:pt>
                <c:pt idx="944">
                  <c:v/>
                </c:pt>
                <c:pt idx="945">
                  <c:v/>
                </c:pt>
                <c:pt idx="946">
                  <c:v/>
                </c:pt>
                <c:pt idx="947">
                  <c:v/>
                </c:pt>
                <c:pt idx="948">
                  <c:v/>
                </c:pt>
                <c:pt idx="949">
                  <c:v/>
                </c:pt>
                <c:pt idx="950">
                  <c:v/>
                </c:pt>
                <c:pt idx="951">
                  <c:v/>
                </c:pt>
                <c:pt idx="952">
                  <c:v/>
                </c:pt>
                <c:pt idx="953">
                  <c:v/>
                </c:pt>
                <c:pt idx="954">
                  <c:v/>
                </c:pt>
                <c:pt idx="955">
                  <c:v/>
                </c:pt>
                <c:pt idx="956">
                  <c:v/>
                </c:pt>
                <c:pt idx="957">
                  <c:v/>
                </c:pt>
                <c:pt idx="958">
                  <c:v/>
                </c:pt>
                <c:pt idx="959">
                  <c:v/>
                </c:pt>
                <c:pt idx="960">
                  <c:v/>
                </c:pt>
                <c:pt idx="961">
                  <c:v/>
                </c:pt>
                <c:pt idx="962">
                  <c:v/>
                </c:pt>
                <c:pt idx="963">
                  <c:v/>
                </c:pt>
                <c:pt idx="964">
                  <c:v/>
                </c:pt>
                <c:pt idx="965">
                  <c:v/>
                </c:pt>
                <c:pt idx="966">
                  <c:v/>
                </c:pt>
                <c:pt idx="967">
                  <c:v/>
                </c:pt>
                <c:pt idx="968">
                  <c:v/>
                </c:pt>
                <c:pt idx="969">
                  <c:v/>
                </c:pt>
                <c:pt idx="970">
                  <c:v/>
                </c:pt>
                <c:pt idx="971">
                  <c:v/>
                </c:pt>
                <c:pt idx="972">
                  <c:v/>
                </c:pt>
                <c:pt idx="973">
                  <c:v/>
                </c:pt>
                <c:pt idx="974">
                  <c:v/>
                </c:pt>
                <c:pt idx="975">
                  <c:v/>
                </c:pt>
                <c:pt idx="976">
                  <c:v/>
                </c:pt>
                <c:pt idx="977">
                  <c:v/>
                </c:pt>
                <c:pt idx="978">
                  <c:v/>
                </c:pt>
                <c:pt idx="979">
                  <c:v/>
                </c:pt>
                <c:pt idx="980">
                  <c:v/>
                </c:pt>
                <c:pt idx="981">
                  <c:v/>
                </c:pt>
                <c:pt idx="982">
                  <c:v/>
                </c:pt>
                <c:pt idx="983">
                  <c:v/>
                </c:pt>
                <c:pt idx="984">
                  <c:v/>
                </c:pt>
                <c:pt idx="985">
                  <c:v/>
                </c:pt>
                <c:pt idx="986">
                  <c:v/>
                </c:pt>
                <c:pt idx="987">
                  <c:v/>
                </c:pt>
                <c:pt idx="988">
                  <c:v/>
                </c:pt>
                <c:pt idx="989">
                  <c:v/>
                </c:pt>
                <c:pt idx="990">
                  <c:v/>
                </c:pt>
                <c:pt idx="991">
                  <c:v/>
                </c:pt>
                <c:pt idx="992">
                  <c:v/>
                </c:pt>
                <c:pt idx="993">
                  <c:v/>
                </c:pt>
                <c:pt idx="994">
                  <c:v/>
                </c:pt>
                <c:pt idx="995">
                  <c:v/>
                </c:pt>
                <c:pt idx="996">
                  <c:v/>
                </c:pt>
                <c:pt idx="997">
                  <c:v/>
                </c:pt>
                <c:pt idx="998">
                  <c:v/>
                </c:pt>
                <c:pt idx="999">
                  <c:v/>
                </c:pt>
                <c:pt idx="1000">
                  <c:v/>
                </c:pt>
                <c:pt idx="1001">
                  <c:v/>
                </c:pt>
                <c:pt idx="1002">
                  <c:v/>
                </c:pt>
              </c:numCache>
            </c:numRef>
          </c:bubbleSize>
        </c:ser>
        <c:bubble3D val="0"/>
        <c:axId val="88595484"/>
        <c:axId val="35623050"/>
      </c:bubbleChart>
      <c:valAx>
        <c:axId val="8859548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Number of ordered items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5623050"/>
        <c:crosses val="autoZero"/>
      </c:valAx>
      <c:valAx>
        <c:axId val="35623050"/>
        <c:scaling>
          <c:logBase val="10"/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price per item [€]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8595484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"/>
          <c:y val="0.880303749406739"/>
          <c:w val="0.977245762711864"/>
          <c:h val="0.11932789063983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Monthly revenue per seller [€]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5"/>
                <c:pt idx="0">
                  <c:v>year_month</c:v>
                </c:pt>
                <c:pt idx="1">
                  <c:v>2016_9</c:v>
                </c:pt>
                <c:pt idx="2">
                  <c:v>2016_10</c:v>
                </c:pt>
                <c:pt idx="3">
                  <c:v>2016_12</c:v>
                </c:pt>
                <c:pt idx="4">
                  <c:v>2017_1</c:v>
                </c:pt>
                <c:pt idx="5">
                  <c:v>2017_2</c:v>
                </c:pt>
                <c:pt idx="6">
                  <c:v>2017_3</c:v>
                </c:pt>
                <c:pt idx="7">
                  <c:v>2017_4</c:v>
                </c:pt>
                <c:pt idx="8">
                  <c:v>2017_5</c:v>
                </c:pt>
                <c:pt idx="9">
                  <c:v>2017_6</c:v>
                </c:pt>
                <c:pt idx="10">
                  <c:v>2017_7</c:v>
                </c:pt>
                <c:pt idx="11">
                  <c:v>2017_8</c:v>
                </c:pt>
                <c:pt idx="12">
                  <c:v>2017_9</c:v>
                </c:pt>
                <c:pt idx="13">
                  <c:v>2017_10</c:v>
                </c:pt>
                <c:pt idx="14">
                  <c:v>2017_11</c:v>
                </c:pt>
                <c:pt idx="15">
                  <c:v>2017_12</c:v>
                </c:pt>
                <c:pt idx="16">
                  <c:v>2018_1</c:v>
                </c:pt>
                <c:pt idx="17">
                  <c:v>2018_2</c:v>
                </c:pt>
                <c:pt idx="18">
                  <c:v>2018_3</c:v>
                </c:pt>
                <c:pt idx="19">
                  <c:v>2018_4</c:v>
                </c:pt>
                <c:pt idx="20">
                  <c:v>2018_5</c:v>
                </c:pt>
                <c:pt idx="21">
                  <c:v>2018_6</c:v>
                </c:pt>
                <c:pt idx="22">
                  <c:v>2018_7</c:v>
                </c:pt>
                <c:pt idx="23">
                  <c:v>2018_8</c:v>
                </c:pt>
                <c:pt idx="24">
                  <c:v>2018_9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5"/>
                <c:pt idx="0">
                  <c:v>89.12</c:v>
                </c:pt>
                <c:pt idx="1">
                  <c:v>346.21</c:v>
                </c:pt>
                <c:pt idx="2">
                  <c:v>10.9</c:v>
                </c:pt>
                <c:pt idx="3">
                  <c:v>527.79</c:v>
                </c:pt>
                <c:pt idx="4">
                  <c:v>580.08</c:v>
                </c:pt>
                <c:pt idx="5">
                  <c:v>748.85</c:v>
                </c:pt>
                <c:pt idx="6">
                  <c:v>711.44</c:v>
                </c:pt>
                <c:pt idx="7">
                  <c:v>865.82</c:v>
                </c:pt>
                <c:pt idx="8">
                  <c:v>803.88</c:v>
                </c:pt>
                <c:pt idx="9">
                  <c:v>822.52</c:v>
                </c:pt>
                <c:pt idx="10">
                  <c:v>810.8</c:v>
                </c:pt>
                <c:pt idx="11">
                  <c:v>856.03</c:v>
                </c:pt>
                <c:pt idx="12">
                  <c:v>856.42</c:v>
                </c:pt>
                <c:pt idx="13">
                  <c:v>1046.22</c:v>
                </c:pt>
                <c:pt idx="14">
                  <c:v>864.15</c:v>
                </c:pt>
                <c:pt idx="15">
                  <c:v>978.54</c:v>
                </c:pt>
                <c:pt idx="16">
                  <c:v>892.65</c:v>
                </c:pt>
                <c:pt idx="17">
                  <c:v>988.3</c:v>
                </c:pt>
                <c:pt idx="18">
                  <c:v>887.29</c:v>
                </c:pt>
                <c:pt idx="19">
                  <c:v>888.18</c:v>
                </c:pt>
                <c:pt idx="20">
                  <c:v>740.71</c:v>
                </c:pt>
                <c:pt idx="21">
                  <c:v>708.39</c:v>
                </c:pt>
                <c:pt idx="22">
                  <c:v>672.03</c:v>
                </c:pt>
                <c:pt idx="23">
                  <c:v>145</c:v>
                </c:pt>
                <c:pt idx="24">
                  <c:v/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Tech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5"/>
                <c:pt idx="0">
                  <c:v>year_month</c:v>
                </c:pt>
                <c:pt idx="1">
                  <c:v>2016_9</c:v>
                </c:pt>
                <c:pt idx="2">
                  <c:v>2016_10</c:v>
                </c:pt>
                <c:pt idx="3">
                  <c:v>2016_12</c:v>
                </c:pt>
                <c:pt idx="4">
                  <c:v>2017_1</c:v>
                </c:pt>
                <c:pt idx="5">
                  <c:v>2017_2</c:v>
                </c:pt>
                <c:pt idx="6">
                  <c:v>2017_3</c:v>
                </c:pt>
                <c:pt idx="7">
                  <c:v>2017_4</c:v>
                </c:pt>
                <c:pt idx="8">
                  <c:v>2017_5</c:v>
                </c:pt>
                <c:pt idx="9">
                  <c:v>2017_6</c:v>
                </c:pt>
                <c:pt idx="10">
                  <c:v>2017_7</c:v>
                </c:pt>
                <c:pt idx="11">
                  <c:v>2017_8</c:v>
                </c:pt>
                <c:pt idx="12">
                  <c:v>2017_9</c:v>
                </c:pt>
                <c:pt idx="13">
                  <c:v>2017_10</c:v>
                </c:pt>
                <c:pt idx="14">
                  <c:v>2017_11</c:v>
                </c:pt>
                <c:pt idx="15">
                  <c:v>2017_12</c:v>
                </c:pt>
                <c:pt idx="16">
                  <c:v>2018_1</c:v>
                </c:pt>
                <c:pt idx="17">
                  <c:v>2018_2</c:v>
                </c:pt>
                <c:pt idx="18">
                  <c:v>2018_3</c:v>
                </c:pt>
                <c:pt idx="19">
                  <c:v>2018_4</c:v>
                </c:pt>
                <c:pt idx="20">
                  <c:v>2018_5</c:v>
                </c:pt>
                <c:pt idx="21">
                  <c:v>2018_6</c:v>
                </c:pt>
                <c:pt idx="22">
                  <c:v>2018_7</c:v>
                </c:pt>
                <c:pt idx="23">
                  <c:v>2018_8</c:v>
                </c:pt>
                <c:pt idx="24">
                  <c:v>2018_9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5"/>
                <c:pt idx="0">
                  <c:v/>
                </c:pt>
                <c:pt idx="1">
                  <c:v>59.5</c:v>
                </c:pt>
                <c:pt idx="2">
                  <c:v>200.4</c:v>
                </c:pt>
                <c:pt idx="3">
                  <c:v>0</c:v>
                </c:pt>
                <c:pt idx="4">
                  <c:v>362.42</c:v>
                </c:pt>
                <c:pt idx="5">
                  <c:v>451.01</c:v>
                </c:pt>
                <c:pt idx="6">
                  <c:v>590.31</c:v>
                </c:pt>
                <c:pt idx="7">
                  <c:v>495.96</c:v>
                </c:pt>
                <c:pt idx="8">
                  <c:v>799.49</c:v>
                </c:pt>
                <c:pt idx="9">
                  <c:v>629.28</c:v>
                </c:pt>
                <c:pt idx="10">
                  <c:v>633.04</c:v>
                </c:pt>
                <c:pt idx="11">
                  <c:v>833.58</c:v>
                </c:pt>
                <c:pt idx="12">
                  <c:v>1007.12</c:v>
                </c:pt>
                <c:pt idx="13">
                  <c:v>1034.78</c:v>
                </c:pt>
                <c:pt idx="14">
                  <c:v>901.63</c:v>
                </c:pt>
                <c:pt idx="15">
                  <c:v>685.45</c:v>
                </c:pt>
                <c:pt idx="16">
                  <c:v>937.32</c:v>
                </c:pt>
                <c:pt idx="17">
                  <c:v>986.08</c:v>
                </c:pt>
                <c:pt idx="18">
                  <c:v>912.92</c:v>
                </c:pt>
                <c:pt idx="19">
                  <c:v>743.32</c:v>
                </c:pt>
                <c:pt idx="20">
                  <c:v>732.81</c:v>
                </c:pt>
                <c:pt idx="21">
                  <c:v>636.74</c:v>
                </c:pt>
                <c:pt idx="22">
                  <c:v>619.2</c:v>
                </c:pt>
                <c:pt idx="23">
                  <c:v>672.77</c:v>
                </c:pt>
                <c:pt idx="24">
                  <c:v>0</c:v>
                </c:pt>
              </c:numCache>
            </c:numRef>
          </c:val>
        </c:ser>
        <c:gapWidth val="100"/>
        <c:overlap val="0"/>
        <c:axId val="15929513"/>
        <c:axId val="97386457"/>
      </c:barChart>
      <c:catAx>
        <c:axId val="15929513"/>
        <c:scaling>
          <c:orientation val="minMax"/>
        </c:scaling>
        <c:delete val="0"/>
        <c:axPos val="b"/>
        <c:numFmt formatCode="[$-407]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7386457"/>
        <c:crosses val="autoZero"/>
        <c:auto val="1"/>
        <c:lblAlgn val="ctr"/>
        <c:lblOffset val="100"/>
      </c:catAx>
      <c:valAx>
        <c:axId val="97386457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5929513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0868526262579845"/>
          <c:y val="0.18576684914296"/>
          <c:w val="0.0878216911764706"/>
          <c:h val="0.091635253993897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Monthly revenue per tech seller [€]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046761046761"/>
          <c:y val="0.102728438015016"/>
          <c:w val="0.754697554697555"/>
          <c:h val="0.76405420252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4"/>
                <c:pt idx="0">
                  <c:v>2016_9</c:v>
                </c:pt>
                <c:pt idx="1">
                  <c:v>2016_10</c:v>
                </c:pt>
                <c:pt idx="2">
                  <c:v>2016_12</c:v>
                </c:pt>
                <c:pt idx="3">
                  <c:v>2017_1</c:v>
                </c:pt>
                <c:pt idx="4">
                  <c:v>2017_2</c:v>
                </c:pt>
                <c:pt idx="5">
                  <c:v>2017_3</c:v>
                </c:pt>
                <c:pt idx="6">
                  <c:v>2017_4</c:v>
                </c:pt>
                <c:pt idx="7">
                  <c:v>2017_5</c:v>
                </c:pt>
                <c:pt idx="8">
                  <c:v>2017_6</c:v>
                </c:pt>
                <c:pt idx="9">
                  <c:v>2017_7</c:v>
                </c:pt>
                <c:pt idx="10">
                  <c:v>2017_8</c:v>
                </c:pt>
                <c:pt idx="11">
                  <c:v>2017_9</c:v>
                </c:pt>
                <c:pt idx="12">
                  <c:v>2017_10</c:v>
                </c:pt>
                <c:pt idx="13">
                  <c:v>2017_11</c:v>
                </c:pt>
                <c:pt idx="14">
                  <c:v>2017_12</c:v>
                </c:pt>
                <c:pt idx="15">
                  <c:v>2018_1</c:v>
                </c:pt>
                <c:pt idx="16">
                  <c:v>2018_2</c:v>
                </c:pt>
                <c:pt idx="17">
                  <c:v>2018_3</c:v>
                </c:pt>
                <c:pt idx="18">
                  <c:v>2018_4</c:v>
                </c:pt>
                <c:pt idx="19">
                  <c:v>2018_5</c:v>
                </c:pt>
                <c:pt idx="20">
                  <c:v>2018_6</c:v>
                </c:pt>
                <c:pt idx="21">
                  <c:v>2018_7</c:v>
                </c:pt>
                <c:pt idx="22">
                  <c:v>2018_8</c:v>
                </c:pt>
                <c:pt idx="23">
                  <c:v>2018_9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4"/>
                <c:pt idx="0">
                  <c:v>59.5</c:v>
                </c:pt>
                <c:pt idx="1">
                  <c:v>200.4</c:v>
                </c:pt>
                <c:pt idx="2">
                  <c:v>0</c:v>
                </c:pt>
                <c:pt idx="3">
                  <c:v>362.42</c:v>
                </c:pt>
                <c:pt idx="4">
                  <c:v>451.01</c:v>
                </c:pt>
                <c:pt idx="5">
                  <c:v>590.31</c:v>
                </c:pt>
                <c:pt idx="6">
                  <c:v>495.96</c:v>
                </c:pt>
                <c:pt idx="7">
                  <c:v>799.49</c:v>
                </c:pt>
                <c:pt idx="8">
                  <c:v>629.28</c:v>
                </c:pt>
                <c:pt idx="9">
                  <c:v>633.04</c:v>
                </c:pt>
                <c:pt idx="10">
                  <c:v>833.58</c:v>
                </c:pt>
                <c:pt idx="11">
                  <c:v>1007.12</c:v>
                </c:pt>
                <c:pt idx="12">
                  <c:v>1034.78</c:v>
                </c:pt>
                <c:pt idx="13">
                  <c:v>901.63</c:v>
                </c:pt>
                <c:pt idx="14">
                  <c:v>685.45</c:v>
                </c:pt>
                <c:pt idx="15">
                  <c:v>937.32</c:v>
                </c:pt>
                <c:pt idx="16">
                  <c:v>986.08</c:v>
                </c:pt>
                <c:pt idx="17">
                  <c:v>912.92</c:v>
                </c:pt>
                <c:pt idx="18">
                  <c:v>743.32</c:v>
                </c:pt>
                <c:pt idx="19">
                  <c:v>732.81</c:v>
                </c:pt>
                <c:pt idx="20">
                  <c:v>636.74</c:v>
                </c:pt>
                <c:pt idx="21">
                  <c:v>619.2</c:v>
                </c:pt>
                <c:pt idx="22">
                  <c:v>672.77</c:v>
                </c:pt>
                <c:pt idx="23">
                  <c:v>0</c:v>
                </c:pt>
              </c:numCache>
            </c:numRef>
          </c:val>
        </c:ser>
        <c:gapWidth val="100"/>
        <c:overlap val="0"/>
        <c:axId val="61228373"/>
        <c:axId val="93561516"/>
      </c:barChart>
      <c:lineChart>
        <c:grouping val="standar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ff420e"/>
            </a:solidFill>
            <a:ln w="28800">
              <a:solidFill>
                <a:srgbClr val="ff420e"/>
              </a:solidFill>
              <a:round/>
            </a:ln>
          </c:spPr>
          <c:marker>
            <c:symbol val="square"/>
            <c:size val="8"/>
            <c:spPr>
              <a:solidFill>
                <a:srgbClr val="ff420e"/>
              </a:solidFill>
            </c:spPr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4"/>
                <c:pt idx="0">
                  <c:v>2016_9</c:v>
                </c:pt>
                <c:pt idx="1">
                  <c:v>2016_10</c:v>
                </c:pt>
                <c:pt idx="2">
                  <c:v>2016_12</c:v>
                </c:pt>
                <c:pt idx="3">
                  <c:v>2017_1</c:v>
                </c:pt>
                <c:pt idx="4">
                  <c:v>2017_2</c:v>
                </c:pt>
                <c:pt idx="5">
                  <c:v>2017_3</c:v>
                </c:pt>
                <c:pt idx="6">
                  <c:v>2017_4</c:v>
                </c:pt>
                <c:pt idx="7">
                  <c:v>2017_5</c:v>
                </c:pt>
                <c:pt idx="8">
                  <c:v>2017_6</c:v>
                </c:pt>
                <c:pt idx="9">
                  <c:v>2017_7</c:v>
                </c:pt>
                <c:pt idx="10">
                  <c:v>2017_8</c:v>
                </c:pt>
                <c:pt idx="11">
                  <c:v>2017_9</c:v>
                </c:pt>
                <c:pt idx="12">
                  <c:v>2017_10</c:v>
                </c:pt>
                <c:pt idx="13">
                  <c:v>2017_11</c:v>
                </c:pt>
                <c:pt idx="14">
                  <c:v>2017_12</c:v>
                </c:pt>
                <c:pt idx="15">
                  <c:v>2018_1</c:v>
                </c:pt>
                <c:pt idx="16">
                  <c:v>2018_2</c:v>
                </c:pt>
                <c:pt idx="17">
                  <c:v>2018_3</c:v>
                </c:pt>
                <c:pt idx="18">
                  <c:v>2018_4</c:v>
                </c:pt>
                <c:pt idx="19">
                  <c:v>2018_5</c:v>
                </c:pt>
                <c:pt idx="20">
                  <c:v>2018_6</c:v>
                </c:pt>
                <c:pt idx="21">
                  <c:v>2018_7</c:v>
                </c:pt>
                <c:pt idx="22">
                  <c:v>2018_8</c:v>
                </c:pt>
                <c:pt idx="23">
                  <c:v>2018_9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4"/>
                <c:pt idx="0">
                  <c:v>59.5</c:v>
                </c:pt>
                <c:pt idx="1">
                  <c:v>1199</c:v>
                </c:pt>
                <c:pt idx="2">
                  <c:v>0</c:v>
                </c:pt>
                <c:pt idx="3">
                  <c:v>2303.95997619629</c:v>
                </c:pt>
                <c:pt idx="4">
                  <c:v>3699.98999023437</c:v>
                </c:pt>
                <c:pt idx="5">
                  <c:v>8999.66967773437</c:v>
                </c:pt>
                <c:pt idx="6">
                  <c:v>2951</c:v>
                </c:pt>
                <c:pt idx="7">
                  <c:v>6836.19985961914</c:v>
                </c:pt>
                <c:pt idx="8">
                  <c:v>5317.62998962402</c:v>
                </c:pt>
                <c:pt idx="9">
                  <c:v>7379.97998046875</c:v>
                </c:pt>
                <c:pt idx="10">
                  <c:v>34576</c:v>
                </c:pt>
                <c:pt idx="11">
                  <c:v>64337.5599517822</c:v>
                </c:pt>
                <c:pt idx="12">
                  <c:v>41707.9999389649</c:v>
                </c:pt>
                <c:pt idx="13">
                  <c:v>20339.9598388672</c:v>
                </c:pt>
                <c:pt idx="14">
                  <c:v>20152.3999023438</c:v>
                </c:pt>
                <c:pt idx="15">
                  <c:v>7450</c:v>
                </c:pt>
                <c:pt idx="16">
                  <c:v>10607.9995803833</c:v>
                </c:pt>
                <c:pt idx="17">
                  <c:v>8034.79968261719</c:v>
                </c:pt>
                <c:pt idx="18">
                  <c:v>6984.92993164063</c:v>
                </c:pt>
                <c:pt idx="19">
                  <c:v>10566.1996154785</c:v>
                </c:pt>
                <c:pt idx="20">
                  <c:v>8537</c:v>
                </c:pt>
                <c:pt idx="21">
                  <c:v>9227.79998779297</c:v>
                </c:pt>
                <c:pt idx="22">
                  <c:v>16608</c:v>
                </c:pt>
                <c:pt idx="23">
                  <c:v>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3864134"/>
        <c:axId val="80792446"/>
      </c:lineChart>
      <c:catAx>
        <c:axId val="61228373"/>
        <c:scaling>
          <c:orientation val="minMax"/>
        </c:scaling>
        <c:delete val="0"/>
        <c:axPos val="b"/>
        <c:numFmt formatCode="[$-407]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3561516"/>
        <c:crosses val="autoZero"/>
        <c:auto val="1"/>
        <c:lblAlgn val="ctr"/>
        <c:lblOffset val="100"/>
      </c:catAx>
      <c:valAx>
        <c:axId val="9356151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average revenue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1228373"/>
        <c:crosses val="autoZero"/>
      </c:valAx>
      <c:catAx>
        <c:axId val="3864134"/>
        <c:scaling>
          <c:orientation val="minMax"/>
        </c:scaling>
        <c:delete val="1"/>
        <c:axPos val="t"/>
        <c:numFmt formatCode="[$-407]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0792446"/>
        <c:crosses val="autoZero"/>
        <c:auto val="1"/>
        <c:lblAlgn val="ctr"/>
        <c:lblOffset val="100"/>
      </c:catAx>
      <c:valAx>
        <c:axId val="80792446"/>
        <c:scaling>
          <c:orientation val="minMax"/>
        </c:scaling>
        <c:delete val="0"/>
        <c:axPos val="r"/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b="0" sz="9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maximum revenue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864134"/>
        <c:crosses val="max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125691733516366"/>
          <c:y val="0.196008422594525"/>
          <c:w val="0.113299013299013"/>
          <c:h val="0.0750778245742538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  <a:r>
              <a:rPr b="0" sz="1300" spc="-1" strike="noStrike">
                <a:solidFill>
                  <a:srgbClr val="000000"/>
                </a:solidFill>
                <a:latin typeface="Arial"/>
                <a:ea typeface="DejaVu Sans"/>
              </a:rPr>
              <a:t>Percentage of products not delivered on time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Zeile 2</c:v>
                </c:pt>
              </c:strCache>
            </c:strRef>
          </c:tx>
          <c:spPr>
            <a:solidFill>
              <a:srgbClr val="f10d0c"/>
            </a:solidFill>
            <a:ln>
              <a:noFill/>
            </a:ln>
          </c:spPr>
          <c:explosion val="0"/>
          <c:dPt>
            <c:idx val="0"/>
            <c:spPr>
              <a:solidFill>
                <a:srgbClr val="ff0000"/>
              </a:solidFill>
              <a:ln>
                <a:noFill/>
              </a:ln>
            </c:spPr>
          </c:dPt>
          <c:dPt>
            <c:idx val="1"/>
            <c:spPr>
              <a:solidFill>
                <a:srgbClr val="5983b0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dLbl>
              <c:idx val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delay</c:v>
                </c:pt>
                <c:pt idx="1">
                  <c:v>on time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7762</c:v>
                </c:pt>
                <c:pt idx="1">
                  <c:v>86216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0691687517375591"/>
          <c:y val="0.138347826086957"/>
          <c:w val="0.907089241034195"/>
          <c:h val="0.7837391304347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Average weight in kg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Delay less than 3 days</c:v>
                </c:pt>
                <c:pt idx="1">
                  <c:v>Delay more than 3 days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2.05</c:v>
                </c:pt>
                <c:pt idx="1">
                  <c:v>2.75</c:v>
                </c:pt>
              </c:numCache>
            </c:numRef>
          </c:val>
        </c:ser>
        <c:gapWidth val="100"/>
        <c:overlap val="0"/>
        <c:axId val="95948283"/>
        <c:axId val="85443798"/>
      </c:barChart>
      <c:catAx>
        <c:axId val="95948283"/>
        <c:scaling>
          <c:orientation val="minMax"/>
        </c:scaling>
        <c:delete val="0"/>
        <c:axPos val="b"/>
        <c:numFmt formatCode="[$-407]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5443798"/>
        <c:crosses val="autoZero"/>
        <c:auto val="1"/>
        <c:lblAlgn val="ctr"/>
        <c:lblOffset val="100"/>
      </c:catAx>
      <c:valAx>
        <c:axId val="8544379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5948283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layout>
        <c:manualLayout>
          <c:xMode val="edge"/>
          <c:yMode val="edge"/>
          <c:x val="0.317024352273991"/>
          <c:y val="0.0279975654290931"/>
          <c:w val="0.376091187100361"/>
          <c:h val="0.066869565217391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640" cy="333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640" cy="333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60000" y="2835000"/>
            <a:ext cx="9359640" cy="333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ADD35A4-C95C-477A-91C6-3EA397A7E9F7}" type="slidenum">
              <a:rPr b="1" lang="de-DE" sz="1800" spc="-1" strike="noStrike">
                <a:solidFill>
                  <a:srgbClr val="ffffff"/>
                </a:solidFill>
                <a:latin typeface="Source Sans Pro Black"/>
              </a:rPr>
              <a:t>&lt;Foliennummer&gt;</a:t>
            </a:fld>
            <a:endParaRPr b="0" lang="de-DE" sz="18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</p:spPr>
        <p:txBody>
          <a:bodyPr lIns="0" rIns="0" tIns="0" bIns="0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640" cy="71856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de-DE" sz="2700" spc="-1" strike="noStrike">
                <a:solidFill>
                  <a:srgbClr val="2c3e50"/>
                </a:solidFill>
                <a:latin typeface="Source Sans Pro Black"/>
              </a:rPr>
              <a:t>Is Magist a good partner?</a:t>
            </a:r>
            <a:br/>
            <a:r>
              <a:rPr b="1" lang="de-DE" sz="2700" spc="-1" strike="noStrike">
                <a:solidFill>
                  <a:srgbClr val="2c3e50"/>
                </a:solidFill>
                <a:latin typeface="Source Sans Pro Black"/>
              </a:rPr>
              <a:t>Let´s start with the products.</a:t>
            </a:r>
            <a:endParaRPr b="0" lang="de-DE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180000"/>
            <a:ext cx="935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700" spc="-1" strike="noStrike">
                <a:solidFill>
                  <a:srgbClr val="ffffff"/>
                </a:solidFill>
                <a:latin typeface="Source Sans Pro Black"/>
              </a:rPr>
              <a:t>As you can see heavier products get delayed for longer periods of time:</a:t>
            </a:r>
            <a:endParaRPr b="0" lang="de-DE" sz="2700" spc="-1" strike="noStrike">
              <a:latin typeface="Arial"/>
            </a:endParaRPr>
          </a:p>
        </p:txBody>
      </p:sp>
      <p:graphicFrame>
        <p:nvGraphicFramePr>
          <p:cNvPr id="140" name=""/>
          <p:cNvGraphicFramePr/>
          <p:nvPr/>
        </p:nvGraphicFramePr>
        <p:xfrm>
          <a:off x="1465920" y="1260000"/>
          <a:ext cx="6474240" cy="4139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de-DE" sz="2700" spc="-1" strike="noStrike">
                <a:solidFill>
                  <a:srgbClr val="ffffff"/>
                </a:solidFill>
                <a:latin typeface="Source Sans Pro Black"/>
              </a:rPr>
              <a:t>FINAL CONCLUSION:</a:t>
            </a:r>
            <a:endParaRPr b="0" lang="de-DE" sz="27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200" spc="-1" strike="noStrike">
                <a:solidFill>
                  <a:srgbClr val="ffffff"/>
                </a:solidFill>
                <a:latin typeface="Source Sans Pro"/>
              </a:rPr>
              <a:t>Magist is suboptimal – it would be good to make a competition analysis. </a:t>
            </a:r>
            <a:endParaRPr b="0" lang="de-DE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200" spc="-1" strike="noStrike">
                <a:solidFill>
                  <a:srgbClr val="ffffff"/>
                </a:solidFill>
                <a:latin typeface="Source Sans Pro"/>
              </a:rPr>
              <a:t>If there aren’t any other platforms more suitable for our case, better to go with Magist than creating our own platform.</a:t>
            </a:r>
            <a:endParaRPr b="0" lang="de-D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700" spc="-1" strike="noStrike">
                <a:solidFill>
                  <a:srgbClr val="ffffff"/>
                </a:solidFill>
                <a:latin typeface="Source Sans Pro Black"/>
              </a:rPr>
              <a:t>Sales overview in product categories</a:t>
            </a:r>
            <a:endParaRPr b="0" lang="de-DE" sz="2700" spc="-1" strike="noStrike">
              <a:latin typeface="Arial"/>
            </a:endParaRPr>
          </a:p>
        </p:txBody>
      </p:sp>
      <p:graphicFrame>
        <p:nvGraphicFramePr>
          <p:cNvPr id="124" name=""/>
          <p:cNvGraphicFramePr/>
          <p:nvPr/>
        </p:nvGraphicFramePr>
        <p:xfrm>
          <a:off x="304560" y="1045440"/>
          <a:ext cx="8867160" cy="432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700" spc="-1" strike="noStrike">
                <a:solidFill>
                  <a:srgbClr val="ffffff"/>
                </a:solidFill>
                <a:latin typeface="Source Sans Pro Black"/>
              </a:rPr>
              <a:t>Are expensive tech products popular?</a:t>
            </a:r>
            <a:endParaRPr b="0" lang="de-DE" sz="2700" spc="-1" strike="noStrike">
              <a:latin typeface="Arial"/>
            </a:endParaRPr>
          </a:p>
        </p:txBody>
      </p:sp>
      <p:graphicFrame>
        <p:nvGraphicFramePr>
          <p:cNvPr id="126" name=""/>
          <p:cNvGraphicFramePr/>
          <p:nvPr/>
        </p:nvGraphicFramePr>
        <p:xfrm>
          <a:off x="504000" y="1404000"/>
          <a:ext cx="8495640" cy="3791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7" name="Line 2"/>
          <p:cNvSpPr/>
          <p:nvPr/>
        </p:nvSpPr>
        <p:spPr>
          <a:xfrm>
            <a:off x="1584000" y="2916000"/>
            <a:ext cx="6912000" cy="0"/>
          </a:xfrm>
          <a:prstGeom prst="line">
            <a:avLst/>
          </a:prstGeom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8505000" y="2676240"/>
            <a:ext cx="1478520" cy="4708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200" spc="-1" strike="noStrike">
                <a:solidFill>
                  <a:srgbClr val="2c3e50"/>
                </a:solidFill>
                <a:latin typeface="Source Sans Pro"/>
              </a:rPr>
              <a:t>Eniac‘s average selling price (237 €)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de-DE" sz="2700" spc="-1" strike="noStrike">
                <a:solidFill>
                  <a:srgbClr val="2c3e50"/>
                </a:solidFill>
                <a:latin typeface="Source Sans Pro Black"/>
              </a:rPr>
              <a:t>What can be told about the other sellers on that platform?</a:t>
            </a:r>
            <a:endParaRPr b="0" lang="de-DE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700" spc="-1" strike="noStrike">
                <a:solidFill>
                  <a:srgbClr val="ffffff"/>
                </a:solidFill>
                <a:latin typeface="Source Sans Pro Black"/>
              </a:rPr>
              <a:t>How much do Magist‘s sellers earn?</a:t>
            </a:r>
            <a:endParaRPr b="0" lang="de-DE" sz="2700" spc="-1" strike="noStrike">
              <a:latin typeface="Arial"/>
            </a:endParaRPr>
          </a:p>
        </p:txBody>
      </p:sp>
      <p:graphicFrame>
        <p:nvGraphicFramePr>
          <p:cNvPr id="131" name=""/>
          <p:cNvGraphicFramePr/>
          <p:nvPr/>
        </p:nvGraphicFramePr>
        <p:xfrm>
          <a:off x="936000" y="1350000"/>
          <a:ext cx="7833240" cy="401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700" spc="-1" strike="noStrike">
                <a:solidFill>
                  <a:srgbClr val="ffffff"/>
                </a:solidFill>
                <a:latin typeface="Source Sans Pro Black"/>
              </a:rPr>
              <a:t>How much do Magist‘s tech sellers earn?</a:t>
            </a:r>
            <a:endParaRPr b="0" lang="de-DE" sz="2700" spc="-1" strike="noStrike">
              <a:latin typeface="Arial"/>
            </a:endParaRPr>
          </a:p>
        </p:txBody>
      </p:sp>
      <p:graphicFrame>
        <p:nvGraphicFramePr>
          <p:cNvPr id="133" name=""/>
          <p:cNvGraphicFramePr/>
          <p:nvPr/>
        </p:nvGraphicFramePr>
        <p:xfrm>
          <a:off x="864000" y="1360080"/>
          <a:ext cx="8391240" cy="393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de-DE" sz="2700" spc="-1" strike="noStrike">
                <a:solidFill>
                  <a:srgbClr val="2c3e50"/>
                </a:solidFill>
                <a:latin typeface="Source Sans Pro Black"/>
              </a:rPr>
              <a:t>What about delivery times?</a:t>
            </a:r>
            <a:endParaRPr b="0" lang="de-DE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200" spc="-1" strike="noStrike">
                <a:solidFill>
                  <a:srgbClr val="ffffff"/>
                </a:solidFill>
                <a:latin typeface="Source Sans Pro"/>
              </a:rPr>
              <a:t>Alright, but how many orders are delivered on time vs orders delivered with a delay?</a:t>
            </a:r>
            <a:endParaRPr b="0" lang="de-DE" sz="2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1080000"/>
            <a:ext cx="935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de-DE" sz="2700" spc="-1" strike="noStrike">
                <a:solidFill>
                  <a:srgbClr val="ffffff"/>
                </a:solidFill>
                <a:latin typeface="Source Sans Pro Black"/>
              </a:rPr>
              <a:t>Well, based on the dataset from 2017 and 2018 the average time between the order being placed and the product being delivered is approximately 3 days. </a:t>
            </a:r>
            <a:endParaRPr b="0" lang="de-DE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180000"/>
            <a:ext cx="935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700" spc="-1" strike="noStrike">
                <a:solidFill>
                  <a:srgbClr val="ffffff"/>
                </a:solidFill>
                <a:latin typeface="Source Sans Pro Black"/>
              </a:rPr>
              <a:t>Based on the same dataset:</a:t>
            </a:r>
            <a:endParaRPr b="0" lang="de-DE" sz="2700" spc="-1" strike="noStrike">
              <a:latin typeface="Arial"/>
            </a:endParaRPr>
          </a:p>
        </p:txBody>
      </p:sp>
      <p:graphicFrame>
        <p:nvGraphicFramePr>
          <p:cNvPr id="138" name=""/>
          <p:cNvGraphicFramePr/>
          <p:nvPr/>
        </p:nvGraphicFramePr>
        <p:xfrm>
          <a:off x="2192040" y="123156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LibreOffice/6.2.8.2$Windows_x86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2022-02-28T13:58:27Z</dcterms:created>
  <dc:creator/>
  <dc:description/>
  <dc:language>de-DE</dc:language>
  <cp:lastModifiedBy/>
  <dcterms:modified xsi:type="dcterms:W3CDTF">2022-02-28T16:10:42Z</dcterms:modified>
  <cp:revision>6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