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93" r:id="rId3"/>
    <p:sldId id="298" r:id="rId4"/>
    <p:sldId id="300" r:id="rId5"/>
    <p:sldId id="301" r:id="rId6"/>
    <p:sldId id="302" r:id="rId7"/>
    <p:sldId id="286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B70703"/>
    <a:srgbClr val="61023A"/>
    <a:srgbClr val="0D5B29"/>
    <a:srgbClr val="8E56A8"/>
    <a:srgbClr val="D883FF"/>
    <a:srgbClr val="CC0C0A"/>
    <a:srgbClr val="69E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Templated HTTP query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296</Words>
  <Application>Microsoft Macintosh PowerPoint</Application>
  <PresentationFormat>Widescreen</PresentationFormat>
  <Paragraphs>157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Iter8 images for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431</cp:revision>
  <dcterms:created xsi:type="dcterms:W3CDTF">2020-10-24T21:25:13Z</dcterms:created>
  <dcterms:modified xsi:type="dcterms:W3CDTF">2020-12-21T15:25:57Z</dcterms:modified>
</cp:coreProperties>
</file>