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61A8-0E98-7E45-9685-7B6B1712B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D1B46-B31A-CF4F-A5B4-7C298E951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C419-6EFF-DD43-95F0-791737CE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E672-CEC8-BB42-B709-F0FF96E7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AF0C4-983C-6249-8CBC-43EB7B54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1877-2C95-A145-8BEB-38372E85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3243A-2579-2C46-8CDB-9EA614FDA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E5A7-1DC1-5246-BD8D-CD6DA691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DFF70-0FAC-9947-B9AB-EF16DC7B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7A30-DF02-EF48-B19E-D65B0066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BF41B-65E5-8A44-A268-E8ECFE4F7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40F29-A3E2-034A-AC07-EC69AB12A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38213-BB43-124B-8A16-3D0E562E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50BE-2A99-F643-904D-271DC42A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2ABD-521D-CD48-BB1D-569BDB97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82E1-2C89-6C43-89EB-FEBD3E36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1A157-5312-DA4B-A436-C3F05D447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9510-264B-8148-AA97-F80BC5F6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8CA1-996B-4546-A346-42A61135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A8E5-6C2A-D74D-9250-C35644AE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1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228C-0197-4F4F-A6B1-F788026B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02537-EF4F-9241-9837-12E336439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2A993-6EC2-7548-B0E9-40C77113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AE92-7EAC-F84D-B5D8-8D5F9EA0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D385-E5C7-AC47-AAE8-79195BF6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2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C35-089B-B242-8ACC-695AF57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FD96-FB25-A642-A326-E380C20B7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CEAD9-8049-9C47-8F13-81A042422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07B9-15D1-6D40-B869-DAF12C0E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C2B7A-6A3F-634B-809F-C53C10B4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7A4B5-C60C-704E-B800-57E8D533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1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F56D-B466-1742-A2F4-A504CCA9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8D7C-078A-454D-9C01-B84D18E7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9720A-0951-0C40-9B76-302B58C09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5D649-93CD-7041-A04E-21E8DFC80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0CA2F-6CDD-614D-A1C8-947C12D0F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05B6E-FD5E-C748-A6C0-B2697B63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6F2F2-E467-9644-A9D6-740328DE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4AA76-DD42-A94A-BB2A-3144FFBA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5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5D54-642D-2143-A5AB-C06093A5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C8C68-27E1-F145-AED3-8E3EABBF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29D65-DFA4-AB47-8BFC-79A6A658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96146-D563-FA46-8DC6-0057C5A0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7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B43FA-62F4-5049-B66A-36EA1C5B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CE3D0-EC08-C54A-9FF7-52A3F71B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EDC67-388C-7147-9252-C2E1BB0A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F46D-7ED7-5E49-8B1A-550AE1D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AFF4-DFA6-1949-826E-B6CD368C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6CC12-DAAB-7443-94CF-224621D77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D0C5A-C8BF-B14C-917E-F2F9A57A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9A39-82B9-2645-A9FE-365B69E4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0C5B9-9878-8445-BACF-D848F073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9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C048-59E0-624C-BD0D-8FCD21E1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4924D-12CA-C64B-8F21-4D71C9136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4431D-FE45-6748-BAC5-13EF00054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F0776-0E7A-5F4B-9AA5-66D4C5D4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47423-234C-354D-8DAA-21F944F3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A859B-723D-0D4E-A79A-5EB2D918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FFCF4-682A-2F4A-AC48-E428372D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10DA6-0C89-C94D-B327-52C8F540A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341E-FBAA-5C48-B2AA-4B697E621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6657-6D1C-F144-ACB3-C6F45EBB5883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950C-4A4B-F449-BA33-F8987A2F5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75F9F-92F3-194C-BB85-513C66E07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Line arrow: Straight">
            <a:extLst>
              <a:ext uri="{FF2B5EF4-FFF2-40B4-BE49-F238E27FC236}">
                <a16:creationId xmlns:a16="http://schemas.microsoft.com/office/drawing/2014/main" id="{3D844D82-684B-6F42-ACE3-A04D1736E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5508923" y="1429765"/>
            <a:ext cx="1293159" cy="914400"/>
          </a:xfrm>
          <a:prstGeom prst="rect">
            <a:avLst/>
          </a:prstGeom>
        </p:spPr>
      </p:pic>
      <p:pic>
        <p:nvPicPr>
          <p:cNvPr id="7" name="Graphic 6" descr="Line arrow: Straight">
            <a:extLst>
              <a:ext uri="{FF2B5EF4-FFF2-40B4-BE49-F238E27FC236}">
                <a16:creationId xmlns:a16="http://schemas.microsoft.com/office/drawing/2014/main" id="{4B115379-999D-E242-98F9-E726D8E34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3414940" y="2325222"/>
            <a:ext cx="914400" cy="914400"/>
          </a:xfrm>
          <a:prstGeom prst="rect">
            <a:avLst/>
          </a:prstGeom>
        </p:spPr>
      </p:pic>
      <p:pic>
        <p:nvPicPr>
          <p:cNvPr id="10" name="Graphic 9" descr="Satellite dish">
            <a:extLst>
              <a:ext uri="{FF2B5EF4-FFF2-40B4-BE49-F238E27FC236}">
                <a16:creationId xmlns:a16="http://schemas.microsoft.com/office/drawing/2014/main" id="{F4B20EE1-8885-B54F-8B6D-3A0ADD9BC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8776" y="3191006"/>
            <a:ext cx="914400" cy="914400"/>
          </a:xfrm>
          <a:prstGeom prst="rect">
            <a:avLst/>
          </a:prstGeom>
        </p:spPr>
      </p:pic>
      <p:pic>
        <p:nvPicPr>
          <p:cNvPr id="12" name="Graphic 11" descr="Satellite">
            <a:extLst>
              <a:ext uri="{FF2B5EF4-FFF2-40B4-BE49-F238E27FC236}">
                <a16:creationId xmlns:a16="http://schemas.microsoft.com/office/drawing/2014/main" id="{7CB09EF5-2823-234C-9425-3A5140D1FF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3904" y="1221443"/>
            <a:ext cx="914400" cy="914400"/>
          </a:xfrm>
          <a:prstGeom prst="rect">
            <a:avLst/>
          </a:prstGeom>
        </p:spPr>
      </p:pic>
      <p:pic>
        <p:nvPicPr>
          <p:cNvPr id="14" name="Graphic 13" descr="Satellite">
            <a:extLst>
              <a:ext uri="{FF2B5EF4-FFF2-40B4-BE49-F238E27FC236}">
                <a16:creationId xmlns:a16="http://schemas.microsoft.com/office/drawing/2014/main" id="{241EC6CE-9865-EA41-9B31-13F65888D5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502839"/>
            <a:ext cx="914400" cy="914400"/>
          </a:xfrm>
          <a:prstGeom prst="rect">
            <a:avLst/>
          </a:prstGeom>
        </p:spPr>
      </p:pic>
      <p:pic>
        <p:nvPicPr>
          <p:cNvPr id="16" name="Graphic 15" descr="Satellite">
            <a:extLst>
              <a:ext uri="{FF2B5EF4-FFF2-40B4-BE49-F238E27FC236}">
                <a16:creationId xmlns:a16="http://schemas.microsoft.com/office/drawing/2014/main" id="{800C0102-6345-8848-85DE-0BB9C20516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830620" y="1221443"/>
            <a:ext cx="914400" cy="914400"/>
          </a:xfrm>
          <a:prstGeom prst="rect">
            <a:avLst/>
          </a:prstGeom>
        </p:spPr>
      </p:pic>
      <p:pic>
        <p:nvPicPr>
          <p:cNvPr id="17" name="Graphic 16" descr="Satellite dish">
            <a:extLst>
              <a:ext uri="{FF2B5EF4-FFF2-40B4-BE49-F238E27FC236}">
                <a16:creationId xmlns:a16="http://schemas.microsoft.com/office/drawing/2014/main" id="{18A02B36-CDAF-674C-904E-E05D3749A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5287" y="3479105"/>
            <a:ext cx="914400" cy="914400"/>
          </a:xfrm>
          <a:prstGeom prst="rect">
            <a:avLst/>
          </a:prstGeom>
        </p:spPr>
      </p:pic>
      <p:pic>
        <p:nvPicPr>
          <p:cNvPr id="18" name="Graphic 17" descr="Satellite dish">
            <a:extLst>
              <a:ext uri="{FF2B5EF4-FFF2-40B4-BE49-F238E27FC236}">
                <a16:creationId xmlns:a16="http://schemas.microsoft.com/office/drawing/2014/main" id="{1D98CED7-B5E1-6247-BAEA-E1C181A5F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8776" y="4105406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Straight">
            <a:extLst>
              <a:ext uri="{FF2B5EF4-FFF2-40B4-BE49-F238E27FC236}">
                <a16:creationId xmlns:a16="http://schemas.microsoft.com/office/drawing/2014/main" id="{4A9B2815-EBCD-0847-B173-8D0220EB5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00000">
            <a:off x="7862659" y="2325222"/>
            <a:ext cx="914400" cy="9144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33279EEB-2323-CB44-B8CB-DFB52AE510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68382" y="3219301"/>
            <a:ext cx="914400" cy="914400"/>
          </a:xfrm>
          <a:prstGeom prst="rect">
            <a:avLst/>
          </a:prstGeom>
        </p:spPr>
      </p:pic>
      <p:pic>
        <p:nvPicPr>
          <p:cNvPr id="22" name="Graphic 21" descr="Satellite">
            <a:extLst>
              <a:ext uri="{FF2B5EF4-FFF2-40B4-BE49-F238E27FC236}">
                <a16:creationId xmlns:a16="http://schemas.microsoft.com/office/drawing/2014/main" id="{8C480E8B-296B-BD4D-A8AD-7EB2A8219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6715" y="4094635"/>
            <a:ext cx="914400" cy="914400"/>
          </a:xfrm>
          <a:prstGeom prst="rect">
            <a:avLst/>
          </a:prstGeom>
        </p:spPr>
      </p:pic>
      <p:pic>
        <p:nvPicPr>
          <p:cNvPr id="24" name="Graphic 23" descr="Home">
            <a:extLst>
              <a:ext uri="{FF2B5EF4-FFF2-40B4-BE49-F238E27FC236}">
                <a16:creationId xmlns:a16="http://schemas.microsoft.com/office/drawing/2014/main" id="{A4FCED7A-1930-C44E-85D1-F0B5CEBEB6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09238" y="3559147"/>
            <a:ext cx="914400" cy="9144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7453093-854F-D149-ADBC-90732CBFB4F4}"/>
              </a:ext>
            </a:extLst>
          </p:cNvPr>
          <p:cNvSpPr/>
          <p:nvPr/>
        </p:nvSpPr>
        <p:spPr>
          <a:xfrm>
            <a:off x="8145528" y="5204565"/>
            <a:ext cx="324512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Users: Static, World Grid, Satellite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D814253-0008-954F-9F37-3D4D52DAFB26}"/>
              </a:ext>
            </a:extLst>
          </p:cNvPr>
          <p:cNvSpPr/>
          <p:nvPr/>
        </p:nvSpPr>
        <p:spPr>
          <a:xfrm>
            <a:off x="801353" y="5204565"/>
            <a:ext cx="324512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Ground stations in network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8029534-ACC9-9440-8962-D5968A4486C9}"/>
              </a:ext>
            </a:extLst>
          </p:cNvPr>
          <p:cNvSpPr/>
          <p:nvPr/>
        </p:nvSpPr>
        <p:spPr>
          <a:xfrm>
            <a:off x="4473439" y="2397247"/>
            <a:ext cx="324512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Satellites in constellations</a:t>
            </a:r>
          </a:p>
        </p:txBody>
      </p:sp>
      <p:pic>
        <p:nvPicPr>
          <p:cNvPr id="20" name="Graphic 19" descr="Line arrow: Straight">
            <a:extLst>
              <a:ext uri="{FF2B5EF4-FFF2-40B4-BE49-F238E27FC236}">
                <a16:creationId xmlns:a16="http://schemas.microsoft.com/office/drawing/2014/main" id="{42864E01-F540-9D47-9A8D-EAF94A58C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811237" y="1432816"/>
            <a:ext cx="976611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9554A6-9732-014C-86B7-65A6A4908914}"/>
              </a:ext>
            </a:extLst>
          </p:cNvPr>
          <p:cNvSpPr/>
          <p:nvPr/>
        </p:nvSpPr>
        <p:spPr>
          <a:xfrm>
            <a:off x="5819827" y="147990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sp2sp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52794-8313-C542-9286-A02DB36BB96B}"/>
              </a:ext>
            </a:extLst>
          </p:cNvPr>
          <p:cNvSpPr/>
          <p:nvPr/>
        </p:nvSpPr>
        <p:spPr>
          <a:xfrm>
            <a:off x="8285257" y="244928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usr2sp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F54802-E342-4D4E-BBE3-56D0CCA877C8}"/>
              </a:ext>
            </a:extLst>
          </p:cNvPr>
          <p:cNvSpPr/>
          <p:nvPr/>
        </p:nvSpPr>
        <p:spPr>
          <a:xfrm>
            <a:off x="3199755" y="2413090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gr2sp</a:t>
            </a:r>
          </a:p>
        </p:txBody>
      </p:sp>
    </p:spTree>
    <p:extLst>
      <p:ext uri="{BB962C8B-B14F-4D97-AF65-F5344CB8AC3E}">
        <p14:creationId xmlns:p14="http://schemas.microsoft.com/office/powerpoint/2010/main" val="378330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44072-4EC4-0340-AFB9-FA1E9B723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63" b="14256"/>
          <a:stretch/>
        </p:blipFill>
        <p:spPr>
          <a:xfrm>
            <a:off x="2736729" y="2806"/>
            <a:ext cx="5955095" cy="6855194"/>
          </a:xfrm>
        </p:spPr>
      </p:pic>
    </p:spTree>
    <p:extLst>
      <p:ext uri="{BB962C8B-B14F-4D97-AF65-F5344CB8AC3E}">
        <p14:creationId xmlns:p14="http://schemas.microsoft.com/office/powerpoint/2010/main" val="240859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Tossaint</dc:creator>
  <cp:lastModifiedBy>Michel Tossaint</cp:lastModifiedBy>
  <cp:revision>4</cp:revision>
  <dcterms:created xsi:type="dcterms:W3CDTF">2019-05-28T08:11:53Z</dcterms:created>
  <dcterms:modified xsi:type="dcterms:W3CDTF">2019-06-13T11:39:08Z</dcterms:modified>
</cp:coreProperties>
</file>