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9801-1F74-4BE2-A7A5-A04C1DE84BB1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D6C4-0BDC-4AB6-8FA5-3F27706B2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 PPTX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INPPTX538590743</a:t>
            </a:r>
            <a:endParaRPr lang="en-US" dirty="0" smtClean="0"/>
          </a:p>
          <a:p>
            <a:r>
              <a:rPr lang="en-US" dirty="0" smtClean="0"/>
              <a:t>538-59-0743</a:t>
            </a:r>
          </a:p>
          <a:p>
            <a:r>
              <a:rPr lang="en-US" dirty="0" smtClean="0"/>
              <a:t>123456789</a:t>
            </a:r>
          </a:p>
          <a:p>
            <a:r>
              <a:rPr lang="en-US" dirty="0" smtClean="0"/>
              <a:t>123-45-6789</a:t>
            </a:r>
          </a:p>
          <a:p>
            <a:r>
              <a:rPr lang="en-US" dirty="0" smtClean="0"/>
              <a:t>666-66-6666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numba</a:t>
            </a:r>
            <a:r>
              <a:rPr lang="en-US" dirty="0" smtClean="0"/>
              <a:t> 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</a:t>
            </a:r>
            <a:r>
              <a:rPr lang="en-US" dirty="0" err="1" smtClean="0"/>
              <a:t>numba</a:t>
            </a:r>
            <a:r>
              <a:rPr lang="en-US" dirty="0" smtClean="0"/>
              <a:t> three!!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 PPTX</vt:lpstr>
      <vt:lpstr>Slide 2</vt:lpstr>
      <vt:lpstr>Slide numba three!!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gsprint</dc:creator>
  <cp:lastModifiedBy>gsprint</cp:lastModifiedBy>
  <cp:revision>5</cp:revision>
  <dcterms:created xsi:type="dcterms:W3CDTF">2011-11-03T01:15:05Z</dcterms:created>
  <dcterms:modified xsi:type="dcterms:W3CDTF">2011-11-29T03:07:29Z</dcterms:modified>
</cp:coreProperties>
</file>