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C0791B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C0791B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C0791B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C0791B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C0791B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C0791B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C0791B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C0791B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C0791B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C0791B"/>
        </a:fontRef>
        <a:srgbClr val="C0791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D5"/>
          </a:solidFill>
        </a:fill>
      </a:tcStyle>
    </a:wholeTbl>
    <a:band2H>
      <a:tcTxStyle b="def" i="def"/>
      <a:tcStyle>
        <a:tcBdr/>
        <a:fill>
          <a:solidFill>
            <a:srgbClr val="E6EA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C0791B"/>
        </a:fontRef>
        <a:srgbClr val="C0791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BDB"/>
          </a:solidFill>
        </a:fill>
      </a:tcStyle>
    </a:wholeTbl>
    <a:band2H>
      <a:tcTxStyle b="def" i="def"/>
      <a:tcStyle>
        <a:tcBdr/>
        <a:fill>
          <a:solidFill>
            <a:srgbClr val="E9EE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C0791B"/>
        </a:fontRef>
        <a:srgbClr val="C0791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D0E2"/>
          </a:solidFill>
        </a:fill>
      </a:tcStyle>
    </a:wholeTbl>
    <a:band2H>
      <a:tcTxStyle b="def" i="def"/>
      <a:tcStyle>
        <a:tcBdr/>
        <a:fill>
          <a:solidFill>
            <a:srgbClr val="F7E9F1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C0791B"/>
        </a:fontRef>
        <a:srgbClr val="C0791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EB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C0791B"/>
        </a:fontRef>
        <a:srgbClr val="C0791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C0791B"/>
              </a:solidFill>
              <a:prstDash val="solid"/>
              <a:round/>
            </a:ln>
          </a:top>
          <a:bottom>
            <a:ln w="25400" cap="flat">
              <a:solidFill>
                <a:srgbClr val="C0791B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0791B"/>
              </a:solidFill>
              <a:prstDash val="solid"/>
              <a:round/>
            </a:ln>
          </a:top>
          <a:bottom>
            <a:ln w="25400" cap="flat">
              <a:solidFill>
                <a:srgbClr val="C0791B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C0791B"/>
        </a:fontRef>
        <a:srgbClr val="C0791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8D6CB"/>
          </a:solidFill>
        </a:fill>
      </a:tcStyle>
    </a:wholeTbl>
    <a:band2H>
      <a:tcTxStyle b="def" i="def"/>
      <a:tcStyle>
        <a:tcBdr/>
        <a:fill>
          <a:solidFill>
            <a:srgbClr val="F4EB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0791B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0791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0791B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C0791B"/>
        </a:fontRef>
        <a:srgbClr val="C0791B"/>
      </a:tcTxStyle>
      <a:tcStyle>
        <a:tcBdr>
          <a:left>
            <a:ln w="12700" cap="flat">
              <a:solidFill>
                <a:srgbClr val="C0791B"/>
              </a:solidFill>
              <a:prstDash val="solid"/>
              <a:round/>
            </a:ln>
          </a:left>
          <a:right>
            <a:ln w="12700" cap="flat">
              <a:solidFill>
                <a:srgbClr val="C0791B"/>
              </a:solidFill>
              <a:prstDash val="solid"/>
              <a:round/>
            </a:ln>
          </a:right>
          <a:top>
            <a:ln w="12700" cap="flat">
              <a:solidFill>
                <a:srgbClr val="C0791B"/>
              </a:solidFill>
              <a:prstDash val="solid"/>
              <a:round/>
            </a:ln>
          </a:top>
          <a:bottom>
            <a:ln w="12700" cap="flat">
              <a:solidFill>
                <a:srgbClr val="C0791B"/>
              </a:solidFill>
              <a:prstDash val="solid"/>
              <a:round/>
            </a:ln>
          </a:bottom>
          <a:insideH>
            <a:ln w="12700" cap="flat">
              <a:solidFill>
                <a:srgbClr val="C0791B"/>
              </a:solidFill>
              <a:prstDash val="solid"/>
              <a:round/>
            </a:ln>
          </a:insideH>
          <a:insideV>
            <a:ln w="12700" cap="flat">
              <a:solidFill>
                <a:srgbClr val="C0791B"/>
              </a:solidFill>
              <a:prstDash val="solid"/>
              <a:round/>
            </a:ln>
          </a:insideV>
        </a:tcBdr>
        <a:fill>
          <a:solidFill>
            <a:srgbClr val="C0791B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C0791B"/>
        </a:fontRef>
        <a:srgbClr val="C0791B"/>
      </a:tcTxStyle>
      <a:tcStyle>
        <a:tcBdr>
          <a:left>
            <a:ln w="12700" cap="flat">
              <a:solidFill>
                <a:srgbClr val="C0791B"/>
              </a:solidFill>
              <a:prstDash val="solid"/>
              <a:round/>
            </a:ln>
          </a:left>
          <a:right>
            <a:ln w="12700" cap="flat">
              <a:solidFill>
                <a:srgbClr val="C0791B"/>
              </a:solidFill>
              <a:prstDash val="solid"/>
              <a:round/>
            </a:ln>
          </a:right>
          <a:top>
            <a:ln w="12700" cap="flat">
              <a:solidFill>
                <a:srgbClr val="C0791B"/>
              </a:solidFill>
              <a:prstDash val="solid"/>
              <a:round/>
            </a:ln>
          </a:top>
          <a:bottom>
            <a:ln w="12700" cap="flat">
              <a:solidFill>
                <a:srgbClr val="C0791B"/>
              </a:solidFill>
              <a:prstDash val="solid"/>
              <a:round/>
            </a:ln>
          </a:bottom>
          <a:insideH>
            <a:ln w="12700" cap="flat">
              <a:solidFill>
                <a:srgbClr val="C0791B"/>
              </a:solidFill>
              <a:prstDash val="solid"/>
              <a:round/>
            </a:ln>
          </a:insideH>
          <a:insideV>
            <a:ln w="12700" cap="flat">
              <a:solidFill>
                <a:srgbClr val="C0791B"/>
              </a:solidFill>
              <a:prstDash val="solid"/>
              <a:round/>
            </a:ln>
          </a:insideV>
        </a:tcBdr>
        <a:fill>
          <a:solidFill>
            <a:srgbClr val="C0791B">
              <a:alpha val="20000"/>
            </a:srgbClr>
          </a:solidFill>
        </a:fill>
      </a:tcStyle>
    </a:firstCol>
    <a:lastRow>
      <a:tcTxStyle b="on" i="off">
        <a:fontRef idx="major">
          <a:srgbClr val="C0791B"/>
        </a:fontRef>
        <a:srgbClr val="C0791B"/>
      </a:tcTxStyle>
      <a:tcStyle>
        <a:tcBdr>
          <a:left>
            <a:ln w="12700" cap="flat">
              <a:solidFill>
                <a:srgbClr val="C0791B"/>
              </a:solidFill>
              <a:prstDash val="solid"/>
              <a:round/>
            </a:ln>
          </a:left>
          <a:right>
            <a:ln w="12700" cap="flat">
              <a:solidFill>
                <a:srgbClr val="C0791B"/>
              </a:solidFill>
              <a:prstDash val="solid"/>
              <a:round/>
            </a:ln>
          </a:right>
          <a:top>
            <a:ln w="50800" cap="flat">
              <a:solidFill>
                <a:srgbClr val="C0791B"/>
              </a:solidFill>
              <a:prstDash val="solid"/>
              <a:round/>
            </a:ln>
          </a:top>
          <a:bottom>
            <a:ln w="12700" cap="flat">
              <a:solidFill>
                <a:srgbClr val="C0791B"/>
              </a:solidFill>
              <a:prstDash val="solid"/>
              <a:round/>
            </a:ln>
          </a:bottom>
          <a:insideH>
            <a:ln w="12700" cap="flat">
              <a:solidFill>
                <a:srgbClr val="C0791B"/>
              </a:solidFill>
              <a:prstDash val="solid"/>
              <a:round/>
            </a:ln>
          </a:insideH>
          <a:insideV>
            <a:ln w="12700" cap="flat">
              <a:solidFill>
                <a:srgbClr val="C0791B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C0791B"/>
        </a:fontRef>
        <a:srgbClr val="C0791B"/>
      </a:tcTxStyle>
      <a:tcStyle>
        <a:tcBdr>
          <a:left>
            <a:ln w="12700" cap="flat">
              <a:solidFill>
                <a:srgbClr val="C0791B"/>
              </a:solidFill>
              <a:prstDash val="solid"/>
              <a:round/>
            </a:ln>
          </a:left>
          <a:right>
            <a:ln w="12700" cap="flat">
              <a:solidFill>
                <a:srgbClr val="C0791B"/>
              </a:solidFill>
              <a:prstDash val="solid"/>
              <a:round/>
            </a:ln>
          </a:right>
          <a:top>
            <a:ln w="12700" cap="flat">
              <a:solidFill>
                <a:srgbClr val="C0791B"/>
              </a:solidFill>
              <a:prstDash val="solid"/>
              <a:round/>
            </a:ln>
          </a:top>
          <a:bottom>
            <a:ln w="25400" cap="flat">
              <a:solidFill>
                <a:srgbClr val="C0791B"/>
              </a:solidFill>
              <a:prstDash val="solid"/>
              <a:round/>
            </a:ln>
          </a:bottom>
          <a:insideH>
            <a:ln w="12700" cap="flat">
              <a:solidFill>
                <a:srgbClr val="C0791B"/>
              </a:solidFill>
              <a:prstDash val="solid"/>
              <a:round/>
            </a:ln>
          </a:insideH>
          <a:insideV>
            <a:ln w="12700" cap="flat">
              <a:solidFill>
                <a:srgbClr val="C0791B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0" name="Shape 3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7" name="Shape 3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/>
            <a:r>
              <a:t>Can we predict the chance of getting amitted to a graduae school for students from India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9" name="Shape 3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R="190500">
              <a:spcBef>
                <a:spcPts val="1100"/>
              </a:spcBef>
              <a:defRPr b="1" sz="900"/>
            </a:pPr>
            <a:r>
              <a:t>Why?/Objective</a:t>
            </a:r>
          </a:p>
          <a:p>
            <a:pPr marL="457200" indent="-28575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ts val="900"/>
              <a:buFont typeface="Arial"/>
              <a:buChar char="●"/>
              <a:defRPr sz="900"/>
            </a:pPr>
            <a:r>
              <a:t>Checking the overall data quality and see if there are any extreme outliers.</a:t>
            </a:r>
          </a:p>
          <a:p>
            <a:pPr marL="457200" indent="-285750">
              <a:lnSpc>
                <a:spcPct val="115000"/>
              </a:lnSpc>
              <a:buClr>
                <a:srgbClr val="000000"/>
              </a:buClr>
              <a:buSzPts val="900"/>
              <a:buFont typeface="Arial"/>
              <a:buChar char="●"/>
              <a:defRPr sz="900"/>
            </a:pPr>
            <a:r>
              <a:t>See if the data is normally distributed and is suitable for linear regression analysis.</a:t>
            </a:r>
          </a:p>
          <a:p>
            <a:pPr marL="457200" indent="-285750">
              <a:lnSpc>
                <a:spcPct val="115000"/>
              </a:lnSpc>
              <a:buClr>
                <a:srgbClr val="000000"/>
              </a:buClr>
              <a:buSzPts val="900"/>
              <a:buFont typeface="Arial"/>
              <a:buChar char="●"/>
              <a:defRPr sz="900"/>
            </a:pPr>
            <a:r>
              <a:t>Checking possible existing correlations among independent variables as well as between independent variables and the dependednt variable.</a:t>
            </a:r>
          </a:p>
          <a:p>
            <a:pPr>
              <a:lnSpc>
                <a:spcPct val="115000"/>
              </a:lnSpc>
              <a:spcBef>
                <a:spcPts val="1100"/>
              </a:spcBef>
              <a:defRPr sz="900"/>
            </a:pPr>
            <a:r>
              <a:t>To create visuals we used Seaborn as it is so easy to use and provides nice visualizations. </a:t>
            </a:r>
          </a:p>
          <a:p>
            <a:pPr>
              <a:lnSpc>
                <a:spcPct val="115000"/>
              </a:lnSpc>
              <a:spcBef>
                <a:spcPts val="1100"/>
              </a:spcBef>
              <a:defRPr b="1" sz="900"/>
            </a:pPr>
            <a:r>
              <a:t>Inference:  </a:t>
            </a:r>
          </a:p>
          <a:p>
            <a:pPr marL="457200" indent="-28575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ts val="900"/>
              <a:buFont typeface="Arial"/>
              <a:buChar char="●"/>
              <a:defRPr sz="900"/>
            </a:pPr>
            <a:r>
              <a:t>No missing values are in the data; therefore we do not have to impute the for missing values.</a:t>
            </a:r>
          </a:p>
          <a:p>
            <a:pPr marL="457200" indent="-285750">
              <a:lnSpc>
                <a:spcPct val="115000"/>
              </a:lnSpc>
              <a:buClr>
                <a:srgbClr val="000000"/>
              </a:buClr>
              <a:buSzPts val="900"/>
              <a:buFont typeface="Arial"/>
              <a:buChar char="●"/>
              <a:defRPr sz="900"/>
            </a:pPr>
            <a:r>
              <a:t>Data is a combination of categorical and numeric variables.</a:t>
            </a:r>
          </a:p>
          <a:p>
            <a:pPr marL="457200" indent="-285750">
              <a:lnSpc>
                <a:spcPct val="115000"/>
              </a:lnSpc>
              <a:buClr>
                <a:srgbClr val="000000"/>
              </a:buClr>
              <a:buSzPts val="900"/>
              <a:buFont typeface="Arial"/>
              <a:buChar char="●"/>
              <a:defRPr sz="900"/>
            </a:pPr>
            <a:r>
              <a:t>Categorical variables are LOR, SOP, University_Rating, and Research. All of these fields are ordinal.</a:t>
            </a:r>
          </a:p>
          <a:p>
            <a:pPr marL="457200" indent="-285750">
              <a:lnSpc>
                <a:spcPct val="115000"/>
              </a:lnSpc>
              <a:buClr>
                <a:srgbClr val="000000"/>
              </a:buClr>
              <a:buSzPts val="900"/>
              <a:buFont typeface="Arial"/>
              <a:buChar char="●"/>
              <a:defRPr sz="900"/>
            </a:pPr>
            <a:r>
              <a:t>Numeric variables are GRE_Score, TOEFL_Score, CGPA, and Chance_of_Admit.</a:t>
            </a:r>
          </a:p>
          <a:p>
            <a:pPr marL="457200" indent="-285750">
              <a:lnSpc>
                <a:spcPct val="115000"/>
              </a:lnSpc>
              <a:buClr>
                <a:srgbClr val="000000"/>
              </a:buClr>
              <a:buSzPts val="900"/>
              <a:buFont typeface="Arial"/>
              <a:buChar char="●"/>
              <a:defRPr sz="900"/>
            </a:pPr>
            <a:r>
              <a:t>Chance_of_Admit is the dependent variable and numeric.</a:t>
            </a:r>
          </a:p>
          <a:p>
            <a:pPr marL="457200" indent="-285750">
              <a:lnSpc>
                <a:spcPct val="115000"/>
              </a:lnSpc>
              <a:buClr>
                <a:srgbClr val="000000"/>
              </a:buClr>
              <a:buSzPts val="900"/>
              <a:buFont typeface="Arial"/>
              <a:buChar char="●"/>
              <a:defRPr sz="900"/>
            </a:pPr>
            <a:r>
              <a:t>Data seems to be normally distributed.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10;p2"/>
          <p:cNvGrpSpPr/>
          <p:nvPr/>
        </p:nvGrpSpPr>
        <p:grpSpPr>
          <a:xfrm>
            <a:off x="7343002" y="3409674"/>
            <a:ext cx="1691423" cy="1732548"/>
            <a:chOff x="0" y="0"/>
            <a:chExt cx="1691422" cy="1732546"/>
          </a:xfrm>
        </p:grpSpPr>
        <p:grpSp>
          <p:nvGrpSpPr>
            <p:cNvPr id="13" name="Google Shape;11;p2"/>
            <p:cNvGrpSpPr/>
            <p:nvPr/>
          </p:nvGrpSpPr>
          <p:grpSpPr>
            <a:xfrm>
              <a:off x="-1" y="1044035"/>
              <a:ext cx="316801" cy="688512"/>
              <a:chOff x="0" y="0"/>
              <a:chExt cx="316799" cy="688510"/>
            </a:xfrm>
          </p:grpSpPr>
          <p:sp>
            <p:nvSpPr>
              <p:cNvPr id="11" name="Google Shape;12;p2"/>
              <p:cNvSpPr/>
              <p:nvPr/>
            </p:nvSpPr>
            <p:spPr>
              <a:xfrm>
                <a:off x="0" y="0"/>
                <a:ext cx="316801" cy="688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2225"/>
                      <a:pt x="21600" y="496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969"/>
                    </a:lnTo>
                    <a:cubicBezTo>
                      <a:pt x="0" y="222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41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" name="Google Shape;13;p2"/>
              <p:cNvSpPr/>
              <p:nvPr/>
            </p:nvSpPr>
            <p:spPr>
              <a:xfrm>
                <a:off x="0" y="348011"/>
                <a:ext cx="316801" cy="340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4499"/>
                      <a:pt x="21600" y="10048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0048"/>
                    </a:lnTo>
                    <a:cubicBezTo>
                      <a:pt x="0" y="4499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41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7" name="Google Shape;14;p2"/>
            <p:cNvGrpSpPr/>
            <p:nvPr/>
          </p:nvGrpSpPr>
          <p:grpSpPr>
            <a:xfrm>
              <a:off x="458206" y="696024"/>
              <a:ext cx="316801" cy="1036523"/>
              <a:chOff x="0" y="0"/>
              <a:chExt cx="316799" cy="1036521"/>
            </a:xfrm>
          </p:grpSpPr>
          <p:sp>
            <p:nvSpPr>
              <p:cNvPr id="14" name="Google Shape;15;p2"/>
              <p:cNvSpPr/>
              <p:nvPr/>
            </p:nvSpPr>
            <p:spPr>
              <a:xfrm>
                <a:off x="0" y="348010"/>
                <a:ext cx="316801" cy="688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2225"/>
                      <a:pt x="21600" y="496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969"/>
                    </a:lnTo>
                    <a:cubicBezTo>
                      <a:pt x="0" y="222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41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" name="Google Shape;16;p2"/>
              <p:cNvSpPr/>
              <p:nvPr/>
            </p:nvSpPr>
            <p:spPr>
              <a:xfrm>
                <a:off x="0" y="-1"/>
                <a:ext cx="316801" cy="1036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478"/>
                      <a:pt x="21600" y="330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301"/>
                    </a:lnTo>
                    <a:cubicBezTo>
                      <a:pt x="0" y="1478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41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" name="Google Shape;17;p2"/>
              <p:cNvSpPr/>
              <p:nvPr/>
            </p:nvSpPr>
            <p:spPr>
              <a:xfrm>
                <a:off x="0" y="696022"/>
                <a:ext cx="316801" cy="340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4499"/>
                      <a:pt x="21600" y="10048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0048"/>
                    </a:lnTo>
                    <a:cubicBezTo>
                      <a:pt x="0" y="4499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41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22" name="Google Shape;18;p2"/>
            <p:cNvGrpSpPr/>
            <p:nvPr/>
          </p:nvGrpSpPr>
          <p:grpSpPr>
            <a:xfrm>
              <a:off x="916414" y="348013"/>
              <a:ext cx="316801" cy="1384534"/>
              <a:chOff x="0" y="0"/>
              <a:chExt cx="316799" cy="1384533"/>
            </a:xfrm>
          </p:grpSpPr>
          <p:sp>
            <p:nvSpPr>
              <p:cNvPr id="18" name="Google Shape;19;p2"/>
              <p:cNvSpPr/>
              <p:nvPr/>
            </p:nvSpPr>
            <p:spPr>
              <a:xfrm>
                <a:off x="0" y="696022"/>
                <a:ext cx="316801" cy="688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2225"/>
                      <a:pt x="21600" y="496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969"/>
                    </a:lnTo>
                    <a:cubicBezTo>
                      <a:pt x="0" y="222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41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" name="Google Shape;20;p2"/>
              <p:cNvSpPr/>
              <p:nvPr/>
            </p:nvSpPr>
            <p:spPr>
              <a:xfrm>
                <a:off x="0" y="-1"/>
                <a:ext cx="316801" cy="1384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106"/>
                      <a:pt x="21600" y="247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471"/>
                    </a:lnTo>
                    <a:cubicBezTo>
                      <a:pt x="0" y="1106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41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" name="Google Shape;21;p2"/>
              <p:cNvSpPr/>
              <p:nvPr/>
            </p:nvSpPr>
            <p:spPr>
              <a:xfrm>
                <a:off x="0" y="348011"/>
                <a:ext cx="316801" cy="1036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478"/>
                      <a:pt x="21600" y="330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301"/>
                    </a:lnTo>
                    <a:cubicBezTo>
                      <a:pt x="0" y="1478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41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" name="Google Shape;22;p2"/>
              <p:cNvSpPr/>
              <p:nvPr/>
            </p:nvSpPr>
            <p:spPr>
              <a:xfrm>
                <a:off x="0" y="1044034"/>
                <a:ext cx="316801" cy="340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4499"/>
                      <a:pt x="21600" y="10048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0048"/>
                    </a:lnTo>
                    <a:cubicBezTo>
                      <a:pt x="0" y="4499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41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28" name="Google Shape;23;p2"/>
            <p:cNvGrpSpPr/>
            <p:nvPr/>
          </p:nvGrpSpPr>
          <p:grpSpPr>
            <a:xfrm>
              <a:off x="1374621" y="-1"/>
              <a:ext cx="316801" cy="1732548"/>
              <a:chOff x="0" y="0"/>
              <a:chExt cx="316799" cy="1732546"/>
            </a:xfrm>
          </p:grpSpPr>
          <p:sp>
            <p:nvSpPr>
              <p:cNvPr id="23" name="Google Shape;24;p2"/>
              <p:cNvSpPr/>
              <p:nvPr/>
            </p:nvSpPr>
            <p:spPr>
              <a:xfrm>
                <a:off x="0" y="1044035"/>
                <a:ext cx="316801" cy="688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2225"/>
                      <a:pt x="21600" y="496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969"/>
                    </a:lnTo>
                    <a:cubicBezTo>
                      <a:pt x="0" y="222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41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" name="Google Shape;25;p2"/>
              <p:cNvSpPr/>
              <p:nvPr/>
            </p:nvSpPr>
            <p:spPr>
              <a:xfrm>
                <a:off x="0" y="348012"/>
                <a:ext cx="316801" cy="1384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106"/>
                      <a:pt x="21600" y="247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471"/>
                    </a:lnTo>
                    <a:cubicBezTo>
                      <a:pt x="0" y="1106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41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" name="Google Shape;26;p2"/>
              <p:cNvSpPr/>
              <p:nvPr/>
            </p:nvSpPr>
            <p:spPr>
              <a:xfrm>
                <a:off x="0" y="696024"/>
                <a:ext cx="316801" cy="1036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478"/>
                      <a:pt x="21600" y="330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301"/>
                    </a:lnTo>
                    <a:cubicBezTo>
                      <a:pt x="0" y="1478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41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" name="Google Shape;27;p2"/>
              <p:cNvSpPr/>
              <p:nvPr/>
            </p:nvSpPr>
            <p:spPr>
              <a:xfrm>
                <a:off x="0" y="-1"/>
                <a:ext cx="316801" cy="1732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884"/>
                      <a:pt x="21600" y="1975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975"/>
                    </a:lnTo>
                    <a:cubicBezTo>
                      <a:pt x="0" y="884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41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" name="Google Shape;28;p2"/>
              <p:cNvSpPr/>
              <p:nvPr/>
            </p:nvSpPr>
            <p:spPr>
              <a:xfrm>
                <a:off x="0" y="1392047"/>
                <a:ext cx="316801" cy="340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4499"/>
                      <a:pt x="21600" y="10048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0048"/>
                    </a:lnTo>
                    <a:cubicBezTo>
                      <a:pt x="0" y="4499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41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46" name="Google Shape;29;p2"/>
          <p:cNvGrpSpPr/>
          <p:nvPr/>
        </p:nvGrpSpPr>
        <p:grpSpPr>
          <a:xfrm>
            <a:off x="5043503" y="0"/>
            <a:ext cx="3814083" cy="3839104"/>
            <a:chOff x="0" y="0"/>
            <a:chExt cx="3814082" cy="3839103"/>
          </a:xfrm>
        </p:grpSpPr>
        <p:sp>
          <p:nvSpPr>
            <p:cNvPr id="30" name="Google Shape;30;p2"/>
            <p:cNvSpPr/>
            <p:nvPr/>
          </p:nvSpPr>
          <p:spPr>
            <a:xfrm>
              <a:off x="3417471" y="1817775"/>
              <a:ext cx="396601" cy="396601"/>
            </a:xfrm>
            <a:prstGeom prst="ellipse">
              <a:avLst/>
            </a:prstGeom>
            <a:solidFill>
              <a:srgbClr val="FFFFFF">
                <a:alpha val="94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 rot="11769556">
              <a:off x="1426255" y="3480728"/>
              <a:ext cx="320149" cy="320149"/>
            </a:xfrm>
            <a:prstGeom prst="ellipse">
              <a:avLst/>
            </a:prstGeom>
            <a:solidFill>
              <a:srgbClr val="FFFFFF">
                <a:alpha val="94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35" name="Google Shape;32;p2"/>
            <p:cNvGrpSpPr/>
            <p:nvPr/>
          </p:nvGrpSpPr>
          <p:grpSpPr>
            <a:xfrm>
              <a:off x="2604309" y="2704280"/>
              <a:ext cx="635219" cy="635224"/>
              <a:chOff x="0" y="-2"/>
              <a:chExt cx="635218" cy="635222"/>
            </a:xfrm>
          </p:grpSpPr>
          <p:sp>
            <p:nvSpPr>
              <p:cNvPr id="32" name="Google Shape;33;p2"/>
              <p:cNvSpPr/>
              <p:nvPr/>
            </p:nvSpPr>
            <p:spPr>
              <a:xfrm rot="5400000">
                <a:off x="-1" y="0"/>
                <a:ext cx="635221" cy="635220"/>
              </a:xfrm>
              <a:prstGeom prst="ellipse">
                <a:avLst/>
              </a:prstGeom>
              <a:solidFill>
                <a:srgbClr val="FFFFFF">
                  <a:alpha val="941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" name="Google Shape;34;p2"/>
              <p:cNvSpPr/>
              <p:nvPr/>
            </p:nvSpPr>
            <p:spPr>
              <a:xfrm rot="5400000">
                <a:off x="210145" y="-107464"/>
                <a:ext cx="317613" cy="5325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0" h="21600" fill="norm" stroke="1" extrusionOk="0">
                    <a:moveTo>
                      <a:pt x="5133" y="21600"/>
                    </a:moveTo>
                    <a:cubicBezTo>
                      <a:pt x="-2140" y="16362"/>
                      <a:pt x="-1621" y="8212"/>
                      <a:pt x="6292" y="3398"/>
                    </a:cubicBezTo>
                    <a:cubicBezTo>
                      <a:pt x="9883" y="1213"/>
                      <a:pt x="14582" y="0"/>
                      <a:pt x="19460" y="0"/>
                    </a:cubicBezTo>
                    <a:lnTo>
                      <a:pt x="19460" y="12882"/>
                    </a:lnTo>
                    <a:close/>
                  </a:path>
                </a:pathLst>
              </a:custGeom>
              <a:solidFill>
                <a:srgbClr val="FFFFFF">
                  <a:alpha val="941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" name="Google Shape;35;p2"/>
              <p:cNvSpPr/>
              <p:nvPr/>
            </p:nvSpPr>
            <p:spPr>
              <a:xfrm rot="5400000">
                <a:off x="120546" y="120480"/>
                <a:ext cx="394193" cy="394193"/>
              </a:xfrm>
              <a:prstGeom prst="ellipse">
                <a:avLst/>
              </a:prstGeom>
              <a:solidFill>
                <a:srgbClr val="FFFFFF">
                  <a:alpha val="941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3417459" y="1817775"/>
              <a:ext cx="396624" cy="396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02" h="20274" fill="norm" stroke="1" extrusionOk="0">
                  <a:moveTo>
                    <a:pt x="17173" y="4029"/>
                  </a:moveTo>
                  <a:lnTo>
                    <a:pt x="17173" y="4029"/>
                  </a:lnTo>
                  <a:cubicBezTo>
                    <a:pt x="20351" y="8497"/>
                    <a:pt x="19515" y="14853"/>
                    <a:pt x="15305" y="18227"/>
                  </a:cubicBezTo>
                  <a:cubicBezTo>
                    <a:pt x="11096" y="21600"/>
                    <a:pt x="5107" y="20713"/>
                    <a:pt x="1929" y="16245"/>
                  </a:cubicBezTo>
                  <a:cubicBezTo>
                    <a:pt x="-1249" y="11777"/>
                    <a:pt x="-413" y="5420"/>
                    <a:pt x="3797" y="2047"/>
                  </a:cubicBezTo>
                  <a:cubicBezTo>
                    <a:pt x="5454" y="719"/>
                    <a:pt x="7474" y="0"/>
                    <a:pt x="9551" y="0"/>
                  </a:cubicBezTo>
                  <a:lnTo>
                    <a:pt x="9551" y="10137"/>
                  </a:lnTo>
                  <a:close/>
                </a:path>
              </a:pathLst>
            </a:custGeom>
            <a:solidFill>
              <a:srgbClr val="FFFFFF">
                <a:alpha val="94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39" name="Google Shape;37;p2"/>
            <p:cNvGrpSpPr/>
            <p:nvPr/>
          </p:nvGrpSpPr>
          <p:grpSpPr>
            <a:xfrm>
              <a:off x="2909250" y="179179"/>
              <a:ext cx="873111" cy="873096"/>
              <a:chOff x="34" y="-58"/>
              <a:chExt cx="873109" cy="873095"/>
            </a:xfrm>
          </p:grpSpPr>
          <p:sp>
            <p:nvSpPr>
              <p:cNvPr id="37" name="Google Shape;38;p2"/>
              <p:cNvSpPr/>
              <p:nvPr/>
            </p:nvSpPr>
            <p:spPr>
              <a:xfrm rot="12952653">
                <a:off x="123917" y="123894"/>
                <a:ext cx="625331" cy="625215"/>
              </a:xfrm>
              <a:prstGeom prst="ellipse">
                <a:avLst/>
              </a:prstGeom>
              <a:solidFill>
                <a:srgbClr val="FFFFFF">
                  <a:alpha val="941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" name="Google Shape;39;p2"/>
              <p:cNvSpPr/>
              <p:nvPr/>
            </p:nvSpPr>
            <p:spPr>
              <a:xfrm rot="12952653">
                <a:off x="160307" y="135658"/>
                <a:ext cx="625351" cy="5010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2" h="19970" fill="norm" stroke="1" extrusionOk="0">
                    <a:moveTo>
                      <a:pt x="17703" y="0"/>
                    </a:moveTo>
                    <a:lnTo>
                      <a:pt x="17703" y="0"/>
                    </a:lnTo>
                    <a:cubicBezTo>
                      <a:pt x="20980" y="5492"/>
                      <a:pt x="20119" y="13306"/>
                      <a:pt x="15779" y="17453"/>
                    </a:cubicBezTo>
                    <a:cubicBezTo>
                      <a:pt x="11440" y="21600"/>
                      <a:pt x="5266" y="20510"/>
                      <a:pt x="1989" y="15018"/>
                    </a:cubicBezTo>
                    <a:cubicBezTo>
                      <a:pt x="-216" y="11323"/>
                      <a:pt x="-620" y="6386"/>
                      <a:pt x="939" y="2198"/>
                    </a:cubicBezTo>
                    <a:lnTo>
                      <a:pt x="9846" y="7509"/>
                    </a:lnTo>
                    <a:close/>
                  </a:path>
                </a:pathLst>
              </a:custGeom>
              <a:solidFill>
                <a:srgbClr val="FFFFFF">
                  <a:alpha val="941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356336" y="356364"/>
              <a:ext cx="2577002" cy="2577002"/>
            </a:xfrm>
            <a:prstGeom prst="ellipse">
              <a:avLst/>
            </a:prstGeom>
            <a:solidFill>
              <a:srgbClr val="FFFFFF">
                <a:alpha val="94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460310" y="460310"/>
              <a:ext cx="2369481" cy="2369481"/>
            </a:xfrm>
            <a:prstGeom prst="ellipse">
              <a:avLst/>
            </a:prstGeom>
            <a:solidFill>
              <a:srgbClr val="FFFFFF">
                <a:alpha val="94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6146" y="360280"/>
              <a:ext cx="1288647" cy="1996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6" h="21600" fill="norm" stroke="1" extrusionOk="0">
                  <a:moveTo>
                    <a:pt x="3118" y="21600"/>
                  </a:moveTo>
                  <a:lnTo>
                    <a:pt x="3118" y="21600"/>
                  </a:lnTo>
                  <a:cubicBezTo>
                    <a:pt x="-2634" y="15165"/>
                    <a:pt x="-202" y="6520"/>
                    <a:pt x="8550" y="2291"/>
                  </a:cubicBezTo>
                  <a:cubicBezTo>
                    <a:pt x="11644" y="796"/>
                    <a:pt x="15264" y="0"/>
                    <a:pt x="18966" y="0"/>
                  </a:cubicBezTo>
                  <a:lnTo>
                    <a:pt x="18966" y="13942"/>
                  </a:lnTo>
                  <a:close/>
                </a:path>
              </a:pathLst>
            </a:custGeom>
            <a:solidFill>
              <a:srgbClr val="FFFFFF">
                <a:alpha val="94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867945" y="867728"/>
              <a:ext cx="1554223" cy="1554225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20415" y="356358"/>
              <a:ext cx="1124377" cy="1288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051"/>
                  </a:moveTo>
                  <a:lnTo>
                    <a:pt x="0" y="11051"/>
                  </a:lnTo>
                  <a:cubicBezTo>
                    <a:pt x="4377" y="4227"/>
                    <a:pt x="12638" y="0"/>
                    <a:pt x="21600" y="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FFFFFF">
                <a:alpha val="94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 rot="11769556">
              <a:off x="1426249" y="3480718"/>
              <a:ext cx="320167" cy="320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02" h="20274" fill="norm" stroke="1" extrusionOk="0">
                  <a:moveTo>
                    <a:pt x="17173" y="4029"/>
                  </a:moveTo>
                  <a:lnTo>
                    <a:pt x="17173" y="4029"/>
                  </a:lnTo>
                  <a:cubicBezTo>
                    <a:pt x="20351" y="8497"/>
                    <a:pt x="19515" y="14853"/>
                    <a:pt x="15305" y="18227"/>
                  </a:cubicBezTo>
                  <a:cubicBezTo>
                    <a:pt x="11096" y="21600"/>
                    <a:pt x="5107" y="20713"/>
                    <a:pt x="1929" y="16245"/>
                  </a:cubicBezTo>
                  <a:cubicBezTo>
                    <a:pt x="-1249" y="11777"/>
                    <a:pt x="-413" y="5420"/>
                    <a:pt x="3797" y="2047"/>
                  </a:cubicBezTo>
                  <a:cubicBezTo>
                    <a:pt x="5454" y="719"/>
                    <a:pt x="7474" y="0"/>
                    <a:pt x="9551" y="0"/>
                  </a:cubicBezTo>
                  <a:lnTo>
                    <a:pt x="9551" y="10137"/>
                  </a:lnTo>
                  <a:close/>
                </a:path>
              </a:pathLst>
            </a:custGeom>
            <a:solidFill>
              <a:srgbClr val="FFFFFF">
                <a:alpha val="94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47" name="Title Text"/>
          <p:cNvSpPr txBox="1"/>
          <p:nvPr>
            <p:ph type="title"/>
          </p:nvPr>
        </p:nvSpPr>
        <p:spPr>
          <a:xfrm>
            <a:off x="823999" y="1613813"/>
            <a:ext cx="4255501" cy="1872901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23999" y="3596299"/>
            <a:ext cx="4255501" cy="695401"/>
          </a:xfrm>
          <a:prstGeom prst="rect">
            <a:avLst/>
          </a:prstGeom>
        </p:spPr>
        <p:txBody>
          <a:bodyPr/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142;p11"/>
          <p:cNvGrpSpPr/>
          <p:nvPr/>
        </p:nvGrpSpPr>
        <p:grpSpPr>
          <a:xfrm>
            <a:off x="51" y="4099200"/>
            <a:ext cx="9144037" cy="1044301"/>
            <a:chOff x="0" y="0"/>
            <a:chExt cx="9144035" cy="1044300"/>
          </a:xfrm>
        </p:grpSpPr>
        <p:grpSp>
          <p:nvGrpSpPr>
            <p:cNvPr id="192" name="Google Shape;143;p11"/>
            <p:cNvGrpSpPr/>
            <p:nvPr/>
          </p:nvGrpSpPr>
          <p:grpSpPr>
            <a:xfrm>
              <a:off x="0" y="209999"/>
              <a:ext cx="231623" cy="834302"/>
              <a:chOff x="0" y="0"/>
              <a:chExt cx="231622" cy="834300"/>
            </a:xfrm>
          </p:grpSpPr>
          <p:sp>
            <p:nvSpPr>
              <p:cNvPr id="188" name="Google Shape;144;p11"/>
              <p:cNvSpPr/>
              <p:nvPr/>
            </p:nvSpPr>
            <p:spPr>
              <a:xfrm flipH="1">
                <a:off x="-1" y="419400"/>
                <a:ext cx="231623" cy="4149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2699"/>
                      <a:pt x="21600" y="602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6029"/>
                    </a:lnTo>
                    <a:cubicBezTo>
                      <a:pt x="0" y="2699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9" name="Google Shape;145;p11"/>
              <p:cNvSpPr/>
              <p:nvPr/>
            </p:nvSpPr>
            <p:spPr>
              <a:xfrm flipH="1">
                <a:off x="-1" y="-1"/>
                <a:ext cx="231623" cy="834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342"/>
                      <a:pt x="21600" y="2998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998"/>
                    </a:lnTo>
                    <a:cubicBezTo>
                      <a:pt x="0" y="1342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0" name="Google Shape;146;p11"/>
              <p:cNvSpPr/>
              <p:nvPr/>
            </p:nvSpPr>
            <p:spPr>
              <a:xfrm flipH="1">
                <a:off x="-1" y="209700"/>
                <a:ext cx="231623" cy="624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793"/>
                      <a:pt x="21600" y="4005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005"/>
                    </a:lnTo>
                    <a:cubicBezTo>
                      <a:pt x="0" y="179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1" name="Google Shape;147;p11"/>
              <p:cNvSpPr/>
              <p:nvPr/>
            </p:nvSpPr>
            <p:spPr>
              <a:xfrm flipH="1">
                <a:off x="0" y="629100"/>
                <a:ext cx="231622" cy="205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568" y="0"/>
                    </a:moveTo>
                    <a:lnTo>
                      <a:pt x="12032" y="0"/>
                    </a:lnTo>
                    <a:cubicBezTo>
                      <a:pt x="17316" y="0"/>
                      <a:pt x="21600" y="4835"/>
                      <a:pt x="21600" y="10800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0800"/>
                    </a:lnTo>
                    <a:cubicBezTo>
                      <a:pt x="0" y="4835"/>
                      <a:pt x="4284" y="0"/>
                      <a:pt x="9568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98" name="Google Shape;148;p11"/>
            <p:cNvGrpSpPr/>
            <p:nvPr/>
          </p:nvGrpSpPr>
          <p:grpSpPr>
            <a:xfrm>
              <a:off x="371354" y="-1"/>
              <a:ext cx="231623" cy="1044302"/>
              <a:chOff x="0" y="0"/>
              <a:chExt cx="231622" cy="1044300"/>
            </a:xfrm>
          </p:grpSpPr>
          <p:sp>
            <p:nvSpPr>
              <p:cNvPr id="193" name="Google Shape;149;p11"/>
              <p:cNvSpPr/>
              <p:nvPr/>
            </p:nvSpPr>
            <p:spPr>
              <a:xfrm flipH="1">
                <a:off x="-1" y="629399"/>
                <a:ext cx="231623" cy="4149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2699"/>
                      <a:pt x="21600" y="602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6029"/>
                    </a:lnTo>
                    <a:cubicBezTo>
                      <a:pt x="0" y="2699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4" name="Google Shape;150;p11"/>
              <p:cNvSpPr/>
              <p:nvPr/>
            </p:nvSpPr>
            <p:spPr>
              <a:xfrm flipH="1">
                <a:off x="-1" y="209999"/>
                <a:ext cx="231623" cy="834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342"/>
                      <a:pt x="21600" y="2998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998"/>
                    </a:lnTo>
                    <a:cubicBezTo>
                      <a:pt x="0" y="1342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5" name="Google Shape;151;p11"/>
              <p:cNvSpPr/>
              <p:nvPr/>
            </p:nvSpPr>
            <p:spPr>
              <a:xfrm flipH="1">
                <a:off x="-1" y="419700"/>
                <a:ext cx="231623" cy="624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793"/>
                      <a:pt x="21600" y="4005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005"/>
                    </a:lnTo>
                    <a:cubicBezTo>
                      <a:pt x="0" y="179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6" name="Google Shape;152;p11"/>
              <p:cNvSpPr/>
              <p:nvPr/>
            </p:nvSpPr>
            <p:spPr>
              <a:xfrm flipH="1">
                <a:off x="-1" y="-1"/>
                <a:ext cx="231623" cy="10443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072"/>
                      <a:pt x="21600" y="2395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395"/>
                    </a:lnTo>
                    <a:cubicBezTo>
                      <a:pt x="0" y="1072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7" name="Google Shape;153;p11"/>
              <p:cNvSpPr/>
              <p:nvPr/>
            </p:nvSpPr>
            <p:spPr>
              <a:xfrm flipH="1">
                <a:off x="0" y="839100"/>
                <a:ext cx="231622" cy="205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568" y="0"/>
                    </a:moveTo>
                    <a:lnTo>
                      <a:pt x="12032" y="0"/>
                    </a:lnTo>
                    <a:cubicBezTo>
                      <a:pt x="17316" y="0"/>
                      <a:pt x="21600" y="4835"/>
                      <a:pt x="21600" y="10800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0800"/>
                    </a:lnTo>
                    <a:cubicBezTo>
                      <a:pt x="0" y="4835"/>
                      <a:pt x="4284" y="0"/>
                      <a:pt x="9568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203" name="Google Shape;154;p11"/>
            <p:cNvGrpSpPr/>
            <p:nvPr/>
          </p:nvGrpSpPr>
          <p:grpSpPr>
            <a:xfrm>
              <a:off x="742709" y="209999"/>
              <a:ext cx="231623" cy="834302"/>
              <a:chOff x="0" y="0"/>
              <a:chExt cx="231622" cy="834300"/>
            </a:xfrm>
          </p:grpSpPr>
          <p:sp>
            <p:nvSpPr>
              <p:cNvPr id="199" name="Google Shape;155;p11"/>
              <p:cNvSpPr/>
              <p:nvPr/>
            </p:nvSpPr>
            <p:spPr>
              <a:xfrm flipH="1">
                <a:off x="-1" y="419400"/>
                <a:ext cx="231623" cy="4149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2699"/>
                      <a:pt x="21600" y="602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6029"/>
                    </a:lnTo>
                    <a:cubicBezTo>
                      <a:pt x="0" y="2699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0" name="Google Shape;156;p11"/>
              <p:cNvSpPr/>
              <p:nvPr/>
            </p:nvSpPr>
            <p:spPr>
              <a:xfrm flipH="1">
                <a:off x="-1" y="-1"/>
                <a:ext cx="231623" cy="834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342"/>
                      <a:pt x="21600" y="2998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998"/>
                    </a:lnTo>
                    <a:cubicBezTo>
                      <a:pt x="0" y="1342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1" name="Google Shape;157;p11"/>
              <p:cNvSpPr/>
              <p:nvPr/>
            </p:nvSpPr>
            <p:spPr>
              <a:xfrm flipH="1">
                <a:off x="-1" y="209700"/>
                <a:ext cx="231623" cy="624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793"/>
                      <a:pt x="21600" y="4005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005"/>
                    </a:lnTo>
                    <a:cubicBezTo>
                      <a:pt x="0" y="179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2" name="Google Shape;158;p11"/>
              <p:cNvSpPr/>
              <p:nvPr/>
            </p:nvSpPr>
            <p:spPr>
              <a:xfrm flipH="1">
                <a:off x="0" y="629100"/>
                <a:ext cx="231622" cy="205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568" y="0"/>
                    </a:moveTo>
                    <a:lnTo>
                      <a:pt x="12032" y="0"/>
                    </a:lnTo>
                    <a:cubicBezTo>
                      <a:pt x="17316" y="0"/>
                      <a:pt x="21600" y="4835"/>
                      <a:pt x="21600" y="10800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0800"/>
                    </a:lnTo>
                    <a:cubicBezTo>
                      <a:pt x="0" y="4835"/>
                      <a:pt x="4284" y="0"/>
                      <a:pt x="9568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207" name="Google Shape;159;p11"/>
            <p:cNvGrpSpPr/>
            <p:nvPr/>
          </p:nvGrpSpPr>
          <p:grpSpPr>
            <a:xfrm>
              <a:off x="1114063" y="419700"/>
              <a:ext cx="231623" cy="624601"/>
              <a:chOff x="0" y="0"/>
              <a:chExt cx="231622" cy="624600"/>
            </a:xfrm>
          </p:grpSpPr>
          <p:sp>
            <p:nvSpPr>
              <p:cNvPr id="204" name="Google Shape;160;p11"/>
              <p:cNvSpPr/>
              <p:nvPr/>
            </p:nvSpPr>
            <p:spPr>
              <a:xfrm flipH="1">
                <a:off x="-1" y="209699"/>
                <a:ext cx="231623" cy="4149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2699"/>
                      <a:pt x="21600" y="602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6029"/>
                    </a:lnTo>
                    <a:cubicBezTo>
                      <a:pt x="0" y="2699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5" name="Google Shape;161;p11"/>
              <p:cNvSpPr/>
              <p:nvPr/>
            </p:nvSpPr>
            <p:spPr>
              <a:xfrm flipH="1">
                <a:off x="-1" y="-1"/>
                <a:ext cx="231623" cy="6246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793"/>
                      <a:pt x="21600" y="4005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005"/>
                    </a:lnTo>
                    <a:cubicBezTo>
                      <a:pt x="0" y="179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6" name="Google Shape;162;p11"/>
              <p:cNvSpPr/>
              <p:nvPr/>
            </p:nvSpPr>
            <p:spPr>
              <a:xfrm flipH="1">
                <a:off x="0" y="419400"/>
                <a:ext cx="231622" cy="205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568" y="0"/>
                    </a:moveTo>
                    <a:lnTo>
                      <a:pt x="12032" y="0"/>
                    </a:lnTo>
                    <a:cubicBezTo>
                      <a:pt x="17316" y="0"/>
                      <a:pt x="21600" y="4835"/>
                      <a:pt x="21600" y="10800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0800"/>
                    </a:lnTo>
                    <a:cubicBezTo>
                      <a:pt x="0" y="4835"/>
                      <a:pt x="4284" y="0"/>
                      <a:pt x="9568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213" name="Google Shape;163;p11"/>
            <p:cNvGrpSpPr/>
            <p:nvPr/>
          </p:nvGrpSpPr>
          <p:grpSpPr>
            <a:xfrm>
              <a:off x="1856701" y="-1"/>
              <a:ext cx="231601" cy="1044302"/>
              <a:chOff x="0" y="0"/>
              <a:chExt cx="231600" cy="1044300"/>
            </a:xfrm>
          </p:grpSpPr>
          <p:sp>
            <p:nvSpPr>
              <p:cNvPr id="208" name="Google Shape;164;p11"/>
              <p:cNvSpPr/>
              <p:nvPr/>
            </p:nvSpPr>
            <p:spPr>
              <a:xfrm flipH="1">
                <a:off x="-1" y="629399"/>
                <a:ext cx="231601" cy="4149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2699"/>
                      <a:pt x="21600" y="602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6029"/>
                    </a:lnTo>
                    <a:cubicBezTo>
                      <a:pt x="0" y="2699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9" name="Google Shape;165;p11"/>
              <p:cNvSpPr/>
              <p:nvPr/>
            </p:nvSpPr>
            <p:spPr>
              <a:xfrm flipH="1">
                <a:off x="-1" y="209999"/>
                <a:ext cx="231601" cy="834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342"/>
                      <a:pt x="21600" y="2998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998"/>
                    </a:lnTo>
                    <a:cubicBezTo>
                      <a:pt x="0" y="1342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0" name="Google Shape;166;p11"/>
              <p:cNvSpPr/>
              <p:nvPr/>
            </p:nvSpPr>
            <p:spPr>
              <a:xfrm flipH="1">
                <a:off x="-1" y="419700"/>
                <a:ext cx="231601" cy="624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793"/>
                      <a:pt x="21600" y="4005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005"/>
                    </a:lnTo>
                    <a:cubicBezTo>
                      <a:pt x="0" y="179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1" name="Google Shape;167;p11"/>
              <p:cNvSpPr/>
              <p:nvPr/>
            </p:nvSpPr>
            <p:spPr>
              <a:xfrm flipH="1">
                <a:off x="-1" y="-1"/>
                <a:ext cx="231601" cy="10443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072"/>
                      <a:pt x="21600" y="2395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395"/>
                    </a:lnTo>
                    <a:cubicBezTo>
                      <a:pt x="0" y="1072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2" name="Google Shape;168;p11"/>
              <p:cNvSpPr/>
              <p:nvPr/>
            </p:nvSpPr>
            <p:spPr>
              <a:xfrm flipH="1">
                <a:off x="0" y="839100"/>
                <a:ext cx="231600" cy="205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569" y="0"/>
                    </a:moveTo>
                    <a:lnTo>
                      <a:pt x="12031" y="0"/>
                    </a:lnTo>
                    <a:cubicBezTo>
                      <a:pt x="17316" y="0"/>
                      <a:pt x="21600" y="4835"/>
                      <a:pt x="21600" y="10800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0800"/>
                    </a:lnTo>
                    <a:cubicBezTo>
                      <a:pt x="0" y="4835"/>
                      <a:pt x="4284" y="0"/>
                      <a:pt x="9569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218" name="Google Shape;169;p11"/>
            <p:cNvGrpSpPr/>
            <p:nvPr/>
          </p:nvGrpSpPr>
          <p:grpSpPr>
            <a:xfrm>
              <a:off x="2228054" y="209999"/>
              <a:ext cx="231602" cy="834302"/>
              <a:chOff x="0" y="0"/>
              <a:chExt cx="231600" cy="834300"/>
            </a:xfrm>
          </p:grpSpPr>
          <p:sp>
            <p:nvSpPr>
              <p:cNvPr id="214" name="Google Shape;170;p11"/>
              <p:cNvSpPr/>
              <p:nvPr/>
            </p:nvSpPr>
            <p:spPr>
              <a:xfrm flipH="1">
                <a:off x="-1" y="419400"/>
                <a:ext cx="231601" cy="4149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2699"/>
                      <a:pt x="21600" y="602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6029"/>
                    </a:lnTo>
                    <a:cubicBezTo>
                      <a:pt x="0" y="2699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5" name="Google Shape;171;p11"/>
              <p:cNvSpPr/>
              <p:nvPr/>
            </p:nvSpPr>
            <p:spPr>
              <a:xfrm flipH="1">
                <a:off x="-1" y="-1"/>
                <a:ext cx="231601" cy="834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342"/>
                      <a:pt x="21600" y="2998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998"/>
                    </a:lnTo>
                    <a:cubicBezTo>
                      <a:pt x="0" y="1342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6" name="Google Shape;172;p11"/>
              <p:cNvSpPr/>
              <p:nvPr/>
            </p:nvSpPr>
            <p:spPr>
              <a:xfrm flipH="1">
                <a:off x="-1" y="209700"/>
                <a:ext cx="231601" cy="624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793"/>
                      <a:pt x="21600" y="4005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005"/>
                    </a:lnTo>
                    <a:cubicBezTo>
                      <a:pt x="0" y="179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7" name="Google Shape;173;p11"/>
              <p:cNvSpPr/>
              <p:nvPr/>
            </p:nvSpPr>
            <p:spPr>
              <a:xfrm flipH="1">
                <a:off x="0" y="629100"/>
                <a:ext cx="231600" cy="205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569" y="0"/>
                    </a:moveTo>
                    <a:lnTo>
                      <a:pt x="12031" y="0"/>
                    </a:lnTo>
                    <a:cubicBezTo>
                      <a:pt x="17316" y="0"/>
                      <a:pt x="21600" y="4835"/>
                      <a:pt x="21600" y="10800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0800"/>
                    </a:lnTo>
                    <a:cubicBezTo>
                      <a:pt x="0" y="4835"/>
                      <a:pt x="4284" y="0"/>
                      <a:pt x="9569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222" name="Google Shape;174;p11"/>
            <p:cNvGrpSpPr/>
            <p:nvPr/>
          </p:nvGrpSpPr>
          <p:grpSpPr>
            <a:xfrm>
              <a:off x="2599409" y="419700"/>
              <a:ext cx="231601" cy="624601"/>
              <a:chOff x="0" y="0"/>
              <a:chExt cx="231600" cy="624600"/>
            </a:xfrm>
          </p:grpSpPr>
          <p:sp>
            <p:nvSpPr>
              <p:cNvPr id="219" name="Google Shape;175;p11"/>
              <p:cNvSpPr/>
              <p:nvPr/>
            </p:nvSpPr>
            <p:spPr>
              <a:xfrm flipH="1">
                <a:off x="-1" y="209699"/>
                <a:ext cx="231601" cy="4149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2699"/>
                      <a:pt x="21600" y="602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6029"/>
                    </a:lnTo>
                    <a:cubicBezTo>
                      <a:pt x="0" y="2699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0" name="Google Shape;176;p11"/>
              <p:cNvSpPr/>
              <p:nvPr/>
            </p:nvSpPr>
            <p:spPr>
              <a:xfrm flipH="1">
                <a:off x="-1" y="-1"/>
                <a:ext cx="231601" cy="6246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793"/>
                      <a:pt x="21600" y="4005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005"/>
                    </a:lnTo>
                    <a:cubicBezTo>
                      <a:pt x="0" y="179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1" name="Google Shape;177;p11"/>
              <p:cNvSpPr/>
              <p:nvPr/>
            </p:nvSpPr>
            <p:spPr>
              <a:xfrm flipH="1">
                <a:off x="0" y="419400"/>
                <a:ext cx="231600" cy="205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569" y="0"/>
                    </a:moveTo>
                    <a:lnTo>
                      <a:pt x="12031" y="0"/>
                    </a:lnTo>
                    <a:cubicBezTo>
                      <a:pt x="17316" y="0"/>
                      <a:pt x="21600" y="4835"/>
                      <a:pt x="21600" y="10800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0800"/>
                    </a:lnTo>
                    <a:cubicBezTo>
                      <a:pt x="0" y="4835"/>
                      <a:pt x="4284" y="0"/>
                      <a:pt x="9569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228" name="Google Shape;178;p11"/>
            <p:cNvGrpSpPr/>
            <p:nvPr/>
          </p:nvGrpSpPr>
          <p:grpSpPr>
            <a:xfrm>
              <a:off x="3342118" y="-1"/>
              <a:ext cx="231601" cy="1044302"/>
              <a:chOff x="0" y="0"/>
              <a:chExt cx="231600" cy="1044300"/>
            </a:xfrm>
          </p:grpSpPr>
          <p:sp>
            <p:nvSpPr>
              <p:cNvPr id="223" name="Google Shape;179;p11"/>
              <p:cNvSpPr/>
              <p:nvPr/>
            </p:nvSpPr>
            <p:spPr>
              <a:xfrm flipH="1">
                <a:off x="-1" y="629399"/>
                <a:ext cx="231601" cy="4149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2699"/>
                      <a:pt x="21600" y="602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6029"/>
                    </a:lnTo>
                    <a:cubicBezTo>
                      <a:pt x="0" y="2699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4" name="Google Shape;180;p11"/>
              <p:cNvSpPr/>
              <p:nvPr/>
            </p:nvSpPr>
            <p:spPr>
              <a:xfrm flipH="1">
                <a:off x="-1" y="209999"/>
                <a:ext cx="231601" cy="834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342"/>
                      <a:pt x="21600" y="2998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998"/>
                    </a:lnTo>
                    <a:cubicBezTo>
                      <a:pt x="0" y="1342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5" name="Google Shape;181;p11"/>
              <p:cNvSpPr/>
              <p:nvPr/>
            </p:nvSpPr>
            <p:spPr>
              <a:xfrm flipH="1">
                <a:off x="-1" y="419700"/>
                <a:ext cx="231601" cy="624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793"/>
                      <a:pt x="21600" y="4005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005"/>
                    </a:lnTo>
                    <a:cubicBezTo>
                      <a:pt x="0" y="179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6" name="Google Shape;182;p11"/>
              <p:cNvSpPr/>
              <p:nvPr/>
            </p:nvSpPr>
            <p:spPr>
              <a:xfrm flipH="1">
                <a:off x="-1" y="-1"/>
                <a:ext cx="231601" cy="10443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072"/>
                      <a:pt x="21600" y="2395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395"/>
                    </a:lnTo>
                    <a:cubicBezTo>
                      <a:pt x="0" y="1072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7" name="Google Shape;183;p11"/>
              <p:cNvSpPr/>
              <p:nvPr/>
            </p:nvSpPr>
            <p:spPr>
              <a:xfrm flipH="1">
                <a:off x="0" y="839100"/>
                <a:ext cx="231600" cy="205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569" y="0"/>
                    </a:moveTo>
                    <a:lnTo>
                      <a:pt x="12031" y="0"/>
                    </a:lnTo>
                    <a:cubicBezTo>
                      <a:pt x="17316" y="0"/>
                      <a:pt x="21600" y="4835"/>
                      <a:pt x="21600" y="10800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0800"/>
                    </a:lnTo>
                    <a:cubicBezTo>
                      <a:pt x="0" y="4835"/>
                      <a:pt x="4284" y="0"/>
                      <a:pt x="9569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233" name="Google Shape;184;p11"/>
            <p:cNvGrpSpPr/>
            <p:nvPr/>
          </p:nvGrpSpPr>
          <p:grpSpPr>
            <a:xfrm>
              <a:off x="3713472" y="209999"/>
              <a:ext cx="231601" cy="834302"/>
              <a:chOff x="0" y="0"/>
              <a:chExt cx="231600" cy="834300"/>
            </a:xfrm>
          </p:grpSpPr>
          <p:sp>
            <p:nvSpPr>
              <p:cNvPr id="229" name="Google Shape;185;p11"/>
              <p:cNvSpPr/>
              <p:nvPr/>
            </p:nvSpPr>
            <p:spPr>
              <a:xfrm flipH="1">
                <a:off x="-1" y="419400"/>
                <a:ext cx="231601" cy="4149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2699"/>
                      <a:pt x="21600" y="602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6029"/>
                    </a:lnTo>
                    <a:cubicBezTo>
                      <a:pt x="0" y="2699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0" name="Google Shape;186;p11"/>
              <p:cNvSpPr/>
              <p:nvPr/>
            </p:nvSpPr>
            <p:spPr>
              <a:xfrm flipH="1">
                <a:off x="-1" y="-1"/>
                <a:ext cx="231601" cy="834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342"/>
                      <a:pt x="21600" y="2998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998"/>
                    </a:lnTo>
                    <a:cubicBezTo>
                      <a:pt x="0" y="1342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1" name="Google Shape;187;p11"/>
              <p:cNvSpPr/>
              <p:nvPr/>
            </p:nvSpPr>
            <p:spPr>
              <a:xfrm flipH="1">
                <a:off x="-1" y="209700"/>
                <a:ext cx="231601" cy="624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793"/>
                      <a:pt x="21600" y="4005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005"/>
                    </a:lnTo>
                    <a:cubicBezTo>
                      <a:pt x="0" y="179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2" name="Google Shape;188;p11"/>
              <p:cNvSpPr/>
              <p:nvPr/>
            </p:nvSpPr>
            <p:spPr>
              <a:xfrm flipH="1">
                <a:off x="0" y="629100"/>
                <a:ext cx="231600" cy="205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569" y="0"/>
                    </a:moveTo>
                    <a:lnTo>
                      <a:pt x="12031" y="0"/>
                    </a:lnTo>
                    <a:cubicBezTo>
                      <a:pt x="17316" y="0"/>
                      <a:pt x="21600" y="4835"/>
                      <a:pt x="21600" y="10800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0800"/>
                    </a:lnTo>
                    <a:cubicBezTo>
                      <a:pt x="0" y="4835"/>
                      <a:pt x="4284" y="0"/>
                      <a:pt x="9569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238" name="Google Shape;189;p11"/>
            <p:cNvGrpSpPr/>
            <p:nvPr/>
          </p:nvGrpSpPr>
          <p:grpSpPr>
            <a:xfrm>
              <a:off x="1485346" y="209999"/>
              <a:ext cx="231601" cy="834302"/>
              <a:chOff x="0" y="0"/>
              <a:chExt cx="231600" cy="834300"/>
            </a:xfrm>
          </p:grpSpPr>
          <p:sp>
            <p:nvSpPr>
              <p:cNvPr id="234" name="Google Shape;190;p11"/>
              <p:cNvSpPr/>
              <p:nvPr/>
            </p:nvSpPr>
            <p:spPr>
              <a:xfrm flipH="1">
                <a:off x="-1" y="419400"/>
                <a:ext cx="231601" cy="4149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2699"/>
                      <a:pt x="21600" y="602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6029"/>
                    </a:lnTo>
                    <a:cubicBezTo>
                      <a:pt x="0" y="2699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5" name="Google Shape;191;p11"/>
              <p:cNvSpPr/>
              <p:nvPr/>
            </p:nvSpPr>
            <p:spPr>
              <a:xfrm flipH="1">
                <a:off x="-1" y="-1"/>
                <a:ext cx="231601" cy="834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342"/>
                      <a:pt x="21600" y="2998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998"/>
                    </a:lnTo>
                    <a:cubicBezTo>
                      <a:pt x="0" y="1342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6" name="Google Shape;192;p11"/>
              <p:cNvSpPr/>
              <p:nvPr/>
            </p:nvSpPr>
            <p:spPr>
              <a:xfrm flipH="1">
                <a:off x="-1" y="209700"/>
                <a:ext cx="231601" cy="624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793"/>
                      <a:pt x="21600" y="4005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005"/>
                    </a:lnTo>
                    <a:cubicBezTo>
                      <a:pt x="0" y="179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7" name="Google Shape;193;p11"/>
              <p:cNvSpPr/>
              <p:nvPr/>
            </p:nvSpPr>
            <p:spPr>
              <a:xfrm flipH="1">
                <a:off x="0" y="629100"/>
                <a:ext cx="231600" cy="205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569" y="0"/>
                    </a:moveTo>
                    <a:lnTo>
                      <a:pt x="12031" y="0"/>
                    </a:lnTo>
                    <a:cubicBezTo>
                      <a:pt x="17316" y="0"/>
                      <a:pt x="21600" y="4835"/>
                      <a:pt x="21600" y="10800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0800"/>
                    </a:lnTo>
                    <a:cubicBezTo>
                      <a:pt x="0" y="4835"/>
                      <a:pt x="4284" y="0"/>
                      <a:pt x="9569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242" name="Google Shape;194;p11"/>
            <p:cNvGrpSpPr/>
            <p:nvPr/>
          </p:nvGrpSpPr>
          <p:grpSpPr>
            <a:xfrm>
              <a:off x="4084826" y="419700"/>
              <a:ext cx="231601" cy="624601"/>
              <a:chOff x="0" y="0"/>
              <a:chExt cx="231600" cy="624600"/>
            </a:xfrm>
          </p:grpSpPr>
          <p:sp>
            <p:nvSpPr>
              <p:cNvPr id="239" name="Google Shape;195;p11"/>
              <p:cNvSpPr/>
              <p:nvPr/>
            </p:nvSpPr>
            <p:spPr>
              <a:xfrm flipH="1">
                <a:off x="-1" y="209699"/>
                <a:ext cx="231601" cy="4149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2699"/>
                      <a:pt x="21600" y="602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6029"/>
                    </a:lnTo>
                    <a:cubicBezTo>
                      <a:pt x="0" y="2699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0" name="Google Shape;196;p11"/>
              <p:cNvSpPr/>
              <p:nvPr/>
            </p:nvSpPr>
            <p:spPr>
              <a:xfrm flipH="1">
                <a:off x="-1" y="-1"/>
                <a:ext cx="231601" cy="6246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793"/>
                      <a:pt x="21600" y="4005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005"/>
                    </a:lnTo>
                    <a:cubicBezTo>
                      <a:pt x="0" y="179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1" name="Google Shape;197;p11"/>
              <p:cNvSpPr/>
              <p:nvPr/>
            </p:nvSpPr>
            <p:spPr>
              <a:xfrm flipH="1">
                <a:off x="0" y="419400"/>
                <a:ext cx="231600" cy="205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569" y="0"/>
                    </a:moveTo>
                    <a:lnTo>
                      <a:pt x="12031" y="0"/>
                    </a:lnTo>
                    <a:cubicBezTo>
                      <a:pt x="17316" y="0"/>
                      <a:pt x="21600" y="4835"/>
                      <a:pt x="21600" y="10800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0800"/>
                    </a:lnTo>
                    <a:cubicBezTo>
                      <a:pt x="0" y="4835"/>
                      <a:pt x="4284" y="0"/>
                      <a:pt x="9569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247" name="Google Shape;198;p11"/>
            <p:cNvGrpSpPr/>
            <p:nvPr/>
          </p:nvGrpSpPr>
          <p:grpSpPr>
            <a:xfrm>
              <a:off x="2970763" y="209999"/>
              <a:ext cx="231601" cy="834302"/>
              <a:chOff x="0" y="0"/>
              <a:chExt cx="231600" cy="834300"/>
            </a:xfrm>
          </p:grpSpPr>
          <p:sp>
            <p:nvSpPr>
              <p:cNvPr id="243" name="Google Shape;199;p11"/>
              <p:cNvSpPr/>
              <p:nvPr/>
            </p:nvSpPr>
            <p:spPr>
              <a:xfrm flipH="1">
                <a:off x="-1" y="419400"/>
                <a:ext cx="231601" cy="4149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2699"/>
                      <a:pt x="21600" y="602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6029"/>
                    </a:lnTo>
                    <a:cubicBezTo>
                      <a:pt x="0" y="2699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4" name="Google Shape;200;p11"/>
              <p:cNvSpPr/>
              <p:nvPr/>
            </p:nvSpPr>
            <p:spPr>
              <a:xfrm flipH="1">
                <a:off x="-1" y="-1"/>
                <a:ext cx="231601" cy="834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342"/>
                      <a:pt x="21600" y="2998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998"/>
                    </a:lnTo>
                    <a:cubicBezTo>
                      <a:pt x="0" y="1342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5" name="Google Shape;201;p11"/>
              <p:cNvSpPr/>
              <p:nvPr/>
            </p:nvSpPr>
            <p:spPr>
              <a:xfrm flipH="1">
                <a:off x="-1" y="209700"/>
                <a:ext cx="231601" cy="624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793"/>
                      <a:pt x="21600" y="4005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005"/>
                    </a:lnTo>
                    <a:cubicBezTo>
                      <a:pt x="0" y="179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6" name="Google Shape;202;p11"/>
              <p:cNvSpPr/>
              <p:nvPr/>
            </p:nvSpPr>
            <p:spPr>
              <a:xfrm flipH="1">
                <a:off x="0" y="629100"/>
                <a:ext cx="231600" cy="205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569" y="0"/>
                    </a:moveTo>
                    <a:lnTo>
                      <a:pt x="12031" y="0"/>
                    </a:lnTo>
                    <a:cubicBezTo>
                      <a:pt x="17316" y="0"/>
                      <a:pt x="21600" y="4835"/>
                      <a:pt x="21600" y="10800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0800"/>
                    </a:lnTo>
                    <a:cubicBezTo>
                      <a:pt x="0" y="4835"/>
                      <a:pt x="4284" y="0"/>
                      <a:pt x="9569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252" name="Google Shape;203;p11"/>
            <p:cNvGrpSpPr/>
            <p:nvPr/>
          </p:nvGrpSpPr>
          <p:grpSpPr>
            <a:xfrm>
              <a:off x="4456181" y="209999"/>
              <a:ext cx="231601" cy="834302"/>
              <a:chOff x="0" y="0"/>
              <a:chExt cx="231600" cy="834300"/>
            </a:xfrm>
          </p:grpSpPr>
          <p:sp>
            <p:nvSpPr>
              <p:cNvPr id="248" name="Google Shape;204;p11"/>
              <p:cNvSpPr/>
              <p:nvPr/>
            </p:nvSpPr>
            <p:spPr>
              <a:xfrm flipH="1">
                <a:off x="-1" y="419400"/>
                <a:ext cx="231601" cy="4149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2699"/>
                      <a:pt x="21600" y="602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6029"/>
                    </a:lnTo>
                    <a:cubicBezTo>
                      <a:pt x="0" y="2699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9" name="Google Shape;205;p11"/>
              <p:cNvSpPr/>
              <p:nvPr/>
            </p:nvSpPr>
            <p:spPr>
              <a:xfrm flipH="1">
                <a:off x="-1" y="-1"/>
                <a:ext cx="231601" cy="834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342"/>
                      <a:pt x="21600" y="2998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998"/>
                    </a:lnTo>
                    <a:cubicBezTo>
                      <a:pt x="0" y="1342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0" name="Google Shape;206;p11"/>
              <p:cNvSpPr/>
              <p:nvPr/>
            </p:nvSpPr>
            <p:spPr>
              <a:xfrm flipH="1">
                <a:off x="-1" y="209700"/>
                <a:ext cx="231601" cy="624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793"/>
                      <a:pt x="21600" y="4005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005"/>
                    </a:lnTo>
                    <a:cubicBezTo>
                      <a:pt x="0" y="179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1" name="Google Shape;207;p11"/>
              <p:cNvSpPr/>
              <p:nvPr/>
            </p:nvSpPr>
            <p:spPr>
              <a:xfrm flipH="1">
                <a:off x="0" y="629100"/>
                <a:ext cx="231600" cy="205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569" y="0"/>
                    </a:moveTo>
                    <a:lnTo>
                      <a:pt x="12031" y="0"/>
                    </a:lnTo>
                    <a:cubicBezTo>
                      <a:pt x="17316" y="0"/>
                      <a:pt x="21600" y="4835"/>
                      <a:pt x="21600" y="10800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0800"/>
                    </a:lnTo>
                    <a:cubicBezTo>
                      <a:pt x="0" y="4835"/>
                      <a:pt x="4284" y="0"/>
                      <a:pt x="9569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258" name="Google Shape;208;p11"/>
            <p:cNvGrpSpPr/>
            <p:nvPr/>
          </p:nvGrpSpPr>
          <p:grpSpPr>
            <a:xfrm>
              <a:off x="4827535" y="-1"/>
              <a:ext cx="231601" cy="1044302"/>
              <a:chOff x="0" y="0"/>
              <a:chExt cx="231600" cy="1044300"/>
            </a:xfrm>
          </p:grpSpPr>
          <p:sp>
            <p:nvSpPr>
              <p:cNvPr id="253" name="Google Shape;209;p11"/>
              <p:cNvSpPr/>
              <p:nvPr/>
            </p:nvSpPr>
            <p:spPr>
              <a:xfrm flipH="1">
                <a:off x="-1" y="629399"/>
                <a:ext cx="231601" cy="4149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2699"/>
                      <a:pt x="21600" y="602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6029"/>
                    </a:lnTo>
                    <a:cubicBezTo>
                      <a:pt x="0" y="2699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4" name="Google Shape;210;p11"/>
              <p:cNvSpPr/>
              <p:nvPr/>
            </p:nvSpPr>
            <p:spPr>
              <a:xfrm flipH="1">
                <a:off x="-1" y="209999"/>
                <a:ext cx="231601" cy="834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342"/>
                      <a:pt x="21600" y="2998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998"/>
                    </a:lnTo>
                    <a:cubicBezTo>
                      <a:pt x="0" y="1342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5" name="Google Shape;211;p11"/>
              <p:cNvSpPr/>
              <p:nvPr/>
            </p:nvSpPr>
            <p:spPr>
              <a:xfrm flipH="1">
                <a:off x="-1" y="419700"/>
                <a:ext cx="231601" cy="624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793"/>
                      <a:pt x="21600" y="4005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005"/>
                    </a:lnTo>
                    <a:cubicBezTo>
                      <a:pt x="0" y="179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6" name="Google Shape;212;p11"/>
              <p:cNvSpPr/>
              <p:nvPr/>
            </p:nvSpPr>
            <p:spPr>
              <a:xfrm flipH="1">
                <a:off x="-1" y="-1"/>
                <a:ext cx="231601" cy="10443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072"/>
                      <a:pt x="21600" y="2395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395"/>
                    </a:lnTo>
                    <a:cubicBezTo>
                      <a:pt x="0" y="1072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7" name="Google Shape;213;p11"/>
              <p:cNvSpPr/>
              <p:nvPr/>
            </p:nvSpPr>
            <p:spPr>
              <a:xfrm flipH="1">
                <a:off x="0" y="839100"/>
                <a:ext cx="231600" cy="205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569" y="0"/>
                    </a:moveTo>
                    <a:lnTo>
                      <a:pt x="12031" y="0"/>
                    </a:lnTo>
                    <a:cubicBezTo>
                      <a:pt x="17316" y="0"/>
                      <a:pt x="21600" y="4835"/>
                      <a:pt x="21600" y="10800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0800"/>
                    </a:lnTo>
                    <a:cubicBezTo>
                      <a:pt x="0" y="4835"/>
                      <a:pt x="4284" y="0"/>
                      <a:pt x="9569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263" name="Google Shape;214;p11"/>
            <p:cNvGrpSpPr/>
            <p:nvPr/>
          </p:nvGrpSpPr>
          <p:grpSpPr>
            <a:xfrm>
              <a:off x="5198890" y="209999"/>
              <a:ext cx="231601" cy="834302"/>
              <a:chOff x="0" y="0"/>
              <a:chExt cx="231600" cy="834300"/>
            </a:xfrm>
          </p:grpSpPr>
          <p:sp>
            <p:nvSpPr>
              <p:cNvPr id="259" name="Google Shape;215;p11"/>
              <p:cNvSpPr/>
              <p:nvPr/>
            </p:nvSpPr>
            <p:spPr>
              <a:xfrm flipH="1">
                <a:off x="-1" y="419400"/>
                <a:ext cx="231601" cy="4149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2699"/>
                      <a:pt x="21600" y="602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6029"/>
                    </a:lnTo>
                    <a:cubicBezTo>
                      <a:pt x="0" y="2699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0" name="Google Shape;216;p11"/>
              <p:cNvSpPr/>
              <p:nvPr/>
            </p:nvSpPr>
            <p:spPr>
              <a:xfrm flipH="1">
                <a:off x="-1" y="-1"/>
                <a:ext cx="231601" cy="834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342"/>
                      <a:pt x="21600" y="2998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998"/>
                    </a:lnTo>
                    <a:cubicBezTo>
                      <a:pt x="0" y="1342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1" name="Google Shape;217;p11"/>
              <p:cNvSpPr/>
              <p:nvPr/>
            </p:nvSpPr>
            <p:spPr>
              <a:xfrm flipH="1">
                <a:off x="-1" y="209700"/>
                <a:ext cx="231601" cy="624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793"/>
                      <a:pt x="21600" y="4005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005"/>
                    </a:lnTo>
                    <a:cubicBezTo>
                      <a:pt x="0" y="179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2" name="Google Shape;218;p11"/>
              <p:cNvSpPr/>
              <p:nvPr/>
            </p:nvSpPr>
            <p:spPr>
              <a:xfrm flipH="1">
                <a:off x="0" y="629100"/>
                <a:ext cx="231600" cy="205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569" y="0"/>
                    </a:moveTo>
                    <a:lnTo>
                      <a:pt x="12031" y="0"/>
                    </a:lnTo>
                    <a:cubicBezTo>
                      <a:pt x="17316" y="0"/>
                      <a:pt x="21600" y="4835"/>
                      <a:pt x="21600" y="10800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0800"/>
                    </a:lnTo>
                    <a:cubicBezTo>
                      <a:pt x="0" y="4835"/>
                      <a:pt x="4284" y="0"/>
                      <a:pt x="9569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267" name="Google Shape;219;p11"/>
            <p:cNvGrpSpPr/>
            <p:nvPr/>
          </p:nvGrpSpPr>
          <p:grpSpPr>
            <a:xfrm>
              <a:off x="5570244" y="419700"/>
              <a:ext cx="231601" cy="624601"/>
              <a:chOff x="0" y="0"/>
              <a:chExt cx="231600" cy="624600"/>
            </a:xfrm>
          </p:grpSpPr>
          <p:sp>
            <p:nvSpPr>
              <p:cNvPr id="264" name="Google Shape;220;p11"/>
              <p:cNvSpPr/>
              <p:nvPr/>
            </p:nvSpPr>
            <p:spPr>
              <a:xfrm flipH="1">
                <a:off x="-1" y="209699"/>
                <a:ext cx="231601" cy="4149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2699"/>
                      <a:pt x="21600" y="602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6029"/>
                    </a:lnTo>
                    <a:cubicBezTo>
                      <a:pt x="0" y="2699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5" name="Google Shape;221;p11"/>
              <p:cNvSpPr/>
              <p:nvPr/>
            </p:nvSpPr>
            <p:spPr>
              <a:xfrm flipH="1">
                <a:off x="-1" y="-1"/>
                <a:ext cx="231601" cy="6246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793"/>
                      <a:pt x="21600" y="4005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005"/>
                    </a:lnTo>
                    <a:cubicBezTo>
                      <a:pt x="0" y="179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6" name="Google Shape;222;p11"/>
              <p:cNvSpPr/>
              <p:nvPr/>
            </p:nvSpPr>
            <p:spPr>
              <a:xfrm flipH="1">
                <a:off x="0" y="419400"/>
                <a:ext cx="231600" cy="205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569" y="0"/>
                    </a:moveTo>
                    <a:lnTo>
                      <a:pt x="12031" y="0"/>
                    </a:lnTo>
                    <a:cubicBezTo>
                      <a:pt x="17316" y="0"/>
                      <a:pt x="21600" y="4835"/>
                      <a:pt x="21600" y="10800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0800"/>
                    </a:lnTo>
                    <a:cubicBezTo>
                      <a:pt x="0" y="4835"/>
                      <a:pt x="4284" y="0"/>
                      <a:pt x="9569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272" name="Google Shape;223;p11"/>
            <p:cNvGrpSpPr/>
            <p:nvPr/>
          </p:nvGrpSpPr>
          <p:grpSpPr>
            <a:xfrm>
              <a:off x="5941599" y="209999"/>
              <a:ext cx="231601" cy="834302"/>
              <a:chOff x="0" y="0"/>
              <a:chExt cx="231600" cy="834300"/>
            </a:xfrm>
          </p:grpSpPr>
          <p:sp>
            <p:nvSpPr>
              <p:cNvPr id="268" name="Google Shape;224;p11"/>
              <p:cNvSpPr/>
              <p:nvPr/>
            </p:nvSpPr>
            <p:spPr>
              <a:xfrm flipH="1">
                <a:off x="-1" y="419400"/>
                <a:ext cx="231601" cy="4149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2699"/>
                      <a:pt x="21600" y="602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6029"/>
                    </a:lnTo>
                    <a:cubicBezTo>
                      <a:pt x="0" y="2699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9" name="Google Shape;225;p11"/>
              <p:cNvSpPr/>
              <p:nvPr/>
            </p:nvSpPr>
            <p:spPr>
              <a:xfrm flipH="1">
                <a:off x="-1" y="-1"/>
                <a:ext cx="231601" cy="834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342"/>
                      <a:pt x="21600" y="2998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998"/>
                    </a:lnTo>
                    <a:cubicBezTo>
                      <a:pt x="0" y="1342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0" name="Google Shape;226;p11"/>
              <p:cNvSpPr/>
              <p:nvPr/>
            </p:nvSpPr>
            <p:spPr>
              <a:xfrm flipH="1">
                <a:off x="-1" y="209700"/>
                <a:ext cx="231601" cy="624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793"/>
                      <a:pt x="21600" y="4005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005"/>
                    </a:lnTo>
                    <a:cubicBezTo>
                      <a:pt x="0" y="179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1" name="Google Shape;227;p11"/>
              <p:cNvSpPr/>
              <p:nvPr/>
            </p:nvSpPr>
            <p:spPr>
              <a:xfrm flipH="1">
                <a:off x="0" y="629100"/>
                <a:ext cx="231600" cy="205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569" y="0"/>
                    </a:moveTo>
                    <a:lnTo>
                      <a:pt x="12031" y="0"/>
                    </a:lnTo>
                    <a:cubicBezTo>
                      <a:pt x="17316" y="0"/>
                      <a:pt x="21600" y="4835"/>
                      <a:pt x="21600" y="10800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0800"/>
                    </a:lnTo>
                    <a:cubicBezTo>
                      <a:pt x="0" y="4835"/>
                      <a:pt x="4284" y="0"/>
                      <a:pt x="9569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278" name="Google Shape;228;p11"/>
            <p:cNvGrpSpPr/>
            <p:nvPr/>
          </p:nvGrpSpPr>
          <p:grpSpPr>
            <a:xfrm>
              <a:off x="6312953" y="-1"/>
              <a:ext cx="231601" cy="1044302"/>
              <a:chOff x="0" y="0"/>
              <a:chExt cx="231600" cy="1044300"/>
            </a:xfrm>
          </p:grpSpPr>
          <p:sp>
            <p:nvSpPr>
              <p:cNvPr id="273" name="Google Shape;229;p11"/>
              <p:cNvSpPr/>
              <p:nvPr/>
            </p:nvSpPr>
            <p:spPr>
              <a:xfrm flipH="1">
                <a:off x="-1" y="629399"/>
                <a:ext cx="231601" cy="4149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2699"/>
                      <a:pt x="21600" y="602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6029"/>
                    </a:lnTo>
                    <a:cubicBezTo>
                      <a:pt x="0" y="2699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4" name="Google Shape;230;p11"/>
              <p:cNvSpPr/>
              <p:nvPr/>
            </p:nvSpPr>
            <p:spPr>
              <a:xfrm flipH="1">
                <a:off x="-1" y="209999"/>
                <a:ext cx="231601" cy="834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342"/>
                      <a:pt x="21600" y="2998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998"/>
                    </a:lnTo>
                    <a:cubicBezTo>
                      <a:pt x="0" y="1342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5" name="Google Shape;231;p11"/>
              <p:cNvSpPr/>
              <p:nvPr/>
            </p:nvSpPr>
            <p:spPr>
              <a:xfrm flipH="1">
                <a:off x="-1" y="419700"/>
                <a:ext cx="231601" cy="624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793"/>
                      <a:pt x="21600" y="4005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005"/>
                    </a:lnTo>
                    <a:cubicBezTo>
                      <a:pt x="0" y="179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6" name="Google Shape;232;p11"/>
              <p:cNvSpPr/>
              <p:nvPr/>
            </p:nvSpPr>
            <p:spPr>
              <a:xfrm flipH="1">
                <a:off x="-1" y="-1"/>
                <a:ext cx="231601" cy="10443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072"/>
                      <a:pt x="21600" y="2395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395"/>
                    </a:lnTo>
                    <a:cubicBezTo>
                      <a:pt x="0" y="1072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7" name="Google Shape;233;p11"/>
              <p:cNvSpPr/>
              <p:nvPr/>
            </p:nvSpPr>
            <p:spPr>
              <a:xfrm flipH="1">
                <a:off x="0" y="839100"/>
                <a:ext cx="231600" cy="205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569" y="0"/>
                    </a:moveTo>
                    <a:lnTo>
                      <a:pt x="12031" y="0"/>
                    </a:lnTo>
                    <a:cubicBezTo>
                      <a:pt x="17316" y="0"/>
                      <a:pt x="21600" y="4835"/>
                      <a:pt x="21600" y="10800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0800"/>
                    </a:lnTo>
                    <a:cubicBezTo>
                      <a:pt x="0" y="4835"/>
                      <a:pt x="4284" y="0"/>
                      <a:pt x="9569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283" name="Google Shape;234;p11"/>
            <p:cNvGrpSpPr/>
            <p:nvPr/>
          </p:nvGrpSpPr>
          <p:grpSpPr>
            <a:xfrm>
              <a:off x="6684308" y="209999"/>
              <a:ext cx="231601" cy="834302"/>
              <a:chOff x="0" y="0"/>
              <a:chExt cx="231600" cy="834300"/>
            </a:xfrm>
          </p:grpSpPr>
          <p:sp>
            <p:nvSpPr>
              <p:cNvPr id="279" name="Google Shape;235;p11"/>
              <p:cNvSpPr/>
              <p:nvPr/>
            </p:nvSpPr>
            <p:spPr>
              <a:xfrm flipH="1">
                <a:off x="-1" y="419400"/>
                <a:ext cx="231601" cy="4149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2699"/>
                      <a:pt x="21600" y="602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6029"/>
                    </a:lnTo>
                    <a:cubicBezTo>
                      <a:pt x="0" y="2699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0" name="Google Shape;236;p11"/>
              <p:cNvSpPr/>
              <p:nvPr/>
            </p:nvSpPr>
            <p:spPr>
              <a:xfrm flipH="1">
                <a:off x="-1" y="-1"/>
                <a:ext cx="231601" cy="834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342"/>
                      <a:pt x="21600" y="2998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998"/>
                    </a:lnTo>
                    <a:cubicBezTo>
                      <a:pt x="0" y="1342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1" name="Google Shape;237;p11"/>
              <p:cNvSpPr/>
              <p:nvPr/>
            </p:nvSpPr>
            <p:spPr>
              <a:xfrm flipH="1">
                <a:off x="-1" y="209700"/>
                <a:ext cx="231601" cy="624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793"/>
                      <a:pt x="21600" y="4005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005"/>
                    </a:lnTo>
                    <a:cubicBezTo>
                      <a:pt x="0" y="179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2" name="Google Shape;238;p11"/>
              <p:cNvSpPr/>
              <p:nvPr/>
            </p:nvSpPr>
            <p:spPr>
              <a:xfrm flipH="1">
                <a:off x="0" y="629100"/>
                <a:ext cx="231600" cy="205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569" y="0"/>
                    </a:moveTo>
                    <a:lnTo>
                      <a:pt x="12031" y="0"/>
                    </a:lnTo>
                    <a:cubicBezTo>
                      <a:pt x="17316" y="0"/>
                      <a:pt x="21600" y="4835"/>
                      <a:pt x="21600" y="10800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0800"/>
                    </a:lnTo>
                    <a:cubicBezTo>
                      <a:pt x="0" y="4835"/>
                      <a:pt x="4284" y="0"/>
                      <a:pt x="9569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287" name="Google Shape;239;p11"/>
            <p:cNvGrpSpPr/>
            <p:nvPr/>
          </p:nvGrpSpPr>
          <p:grpSpPr>
            <a:xfrm>
              <a:off x="7055662" y="419700"/>
              <a:ext cx="231601" cy="624601"/>
              <a:chOff x="0" y="0"/>
              <a:chExt cx="231600" cy="624600"/>
            </a:xfrm>
          </p:grpSpPr>
          <p:sp>
            <p:nvSpPr>
              <p:cNvPr id="284" name="Google Shape;240;p11"/>
              <p:cNvSpPr/>
              <p:nvPr/>
            </p:nvSpPr>
            <p:spPr>
              <a:xfrm flipH="1">
                <a:off x="-1" y="209699"/>
                <a:ext cx="231601" cy="4149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2699"/>
                      <a:pt x="21600" y="602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6029"/>
                    </a:lnTo>
                    <a:cubicBezTo>
                      <a:pt x="0" y="2699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5" name="Google Shape;241;p11"/>
              <p:cNvSpPr/>
              <p:nvPr/>
            </p:nvSpPr>
            <p:spPr>
              <a:xfrm flipH="1">
                <a:off x="-1" y="-1"/>
                <a:ext cx="231601" cy="6246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793"/>
                      <a:pt x="21600" y="4005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005"/>
                    </a:lnTo>
                    <a:cubicBezTo>
                      <a:pt x="0" y="179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6" name="Google Shape;242;p11"/>
              <p:cNvSpPr/>
              <p:nvPr/>
            </p:nvSpPr>
            <p:spPr>
              <a:xfrm flipH="1">
                <a:off x="0" y="419400"/>
                <a:ext cx="231600" cy="205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569" y="0"/>
                    </a:moveTo>
                    <a:lnTo>
                      <a:pt x="12031" y="0"/>
                    </a:lnTo>
                    <a:cubicBezTo>
                      <a:pt x="17316" y="0"/>
                      <a:pt x="21600" y="4835"/>
                      <a:pt x="21600" y="10800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0800"/>
                    </a:lnTo>
                    <a:cubicBezTo>
                      <a:pt x="0" y="4835"/>
                      <a:pt x="4284" y="0"/>
                      <a:pt x="9569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293" name="Google Shape;243;p11"/>
            <p:cNvGrpSpPr/>
            <p:nvPr/>
          </p:nvGrpSpPr>
          <p:grpSpPr>
            <a:xfrm>
              <a:off x="7798371" y="-1"/>
              <a:ext cx="231601" cy="1044302"/>
              <a:chOff x="0" y="0"/>
              <a:chExt cx="231600" cy="1044300"/>
            </a:xfrm>
          </p:grpSpPr>
          <p:sp>
            <p:nvSpPr>
              <p:cNvPr id="288" name="Google Shape;244;p11"/>
              <p:cNvSpPr/>
              <p:nvPr/>
            </p:nvSpPr>
            <p:spPr>
              <a:xfrm flipH="1">
                <a:off x="-1" y="629399"/>
                <a:ext cx="231601" cy="4149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2699"/>
                      <a:pt x="21600" y="602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6029"/>
                    </a:lnTo>
                    <a:cubicBezTo>
                      <a:pt x="0" y="2699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9" name="Google Shape;245;p11"/>
              <p:cNvSpPr/>
              <p:nvPr/>
            </p:nvSpPr>
            <p:spPr>
              <a:xfrm flipH="1">
                <a:off x="-1" y="209999"/>
                <a:ext cx="231601" cy="834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342"/>
                      <a:pt x="21600" y="2998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998"/>
                    </a:lnTo>
                    <a:cubicBezTo>
                      <a:pt x="0" y="1342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0" name="Google Shape;246;p11"/>
              <p:cNvSpPr/>
              <p:nvPr/>
            </p:nvSpPr>
            <p:spPr>
              <a:xfrm flipH="1">
                <a:off x="-1" y="419700"/>
                <a:ext cx="231601" cy="624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793"/>
                      <a:pt x="21600" y="4005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005"/>
                    </a:lnTo>
                    <a:cubicBezTo>
                      <a:pt x="0" y="179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1" name="Google Shape;247;p11"/>
              <p:cNvSpPr/>
              <p:nvPr/>
            </p:nvSpPr>
            <p:spPr>
              <a:xfrm flipH="1">
                <a:off x="-1" y="-1"/>
                <a:ext cx="231601" cy="10443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072"/>
                      <a:pt x="21600" y="2395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395"/>
                    </a:lnTo>
                    <a:cubicBezTo>
                      <a:pt x="0" y="1072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2" name="Google Shape;248;p11"/>
              <p:cNvSpPr/>
              <p:nvPr/>
            </p:nvSpPr>
            <p:spPr>
              <a:xfrm flipH="1">
                <a:off x="0" y="839100"/>
                <a:ext cx="231600" cy="205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569" y="0"/>
                    </a:moveTo>
                    <a:lnTo>
                      <a:pt x="12031" y="0"/>
                    </a:lnTo>
                    <a:cubicBezTo>
                      <a:pt x="17316" y="0"/>
                      <a:pt x="21600" y="4835"/>
                      <a:pt x="21600" y="10800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0800"/>
                    </a:lnTo>
                    <a:cubicBezTo>
                      <a:pt x="0" y="4835"/>
                      <a:pt x="4284" y="0"/>
                      <a:pt x="9569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298" name="Google Shape;249;p11"/>
            <p:cNvGrpSpPr/>
            <p:nvPr/>
          </p:nvGrpSpPr>
          <p:grpSpPr>
            <a:xfrm>
              <a:off x="8169726" y="209999"/>
              <a:ext cx="231601" cy="834302"/>
              <a:chOff x="0" y="0"/>
              <a:chExt cx="231600" cy="834300"/>
            </a:xfrm>
          </p:grpSpPr>
          <p:sp>
            <p:nvSpPr>
              <p:cNvPr id="294" name="Google Shape;250;p11"/>
              <p:cNvSpPr/>
              <p:nvPr/>
            </p:nvSpPr>
            <p:spPr>
              <a:xfrm flipH="1">
                <a:off x="-1" y="419400"/>
                <a:ext cx="231601" cy="4149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2699"/>
                      <a:pt x="21600" y="602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6029"/>
                    </a:lnTo>
                    <a:cubicBezTo>
                      <a:pt x="0" y="2699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5" name="Google Shape;251;p11"/>
              <p:cNvSpPr/>
              <p:nvPr/>
            </p:nvSpPr>
            <p:spPr>
              <a:xfrm flipH="1">
                <a:off x="-1" y="-1"/>
                <a:ext cx="231601" cy="834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342"/>
                      <a:pt x="21600" y="2998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998"/>
                    </a:lnTo>
                    <a:cubicBezTo>
                      <a:pt x="0" y="1342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6" name="Google Shape;252;p11"/>
              <p:cNvSpPr/>
              <p:nvPr/>
            </p:nvSpPr>
            <p:spPr>
              <a:xfrm flipH="1">
                <a:off x="-1" y="209700"/>
                <a:ext cx="231601" cy="624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793"/>
                      <a:pt x="21600" y="4005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005"/>
                    </a:lnTo>
                    <a:cubicBezTo>
                      <a:pt x="0" y="179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7" name="Google Shape;253;p11"/>
              <p:cNvSpPr/>
              <p:nvPr/>
            </p:nvSpPr>
            <p:spPr>
              <a:xfrm flipH="1">
                <a:off x="0" y="629100"/>
                <a:ext cx="231600" cy="205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569" y="0"/>
                    </a:moveTo>
                    <a:lnTo>
                      <a:pt x="12031" y="0"/>
                    </a:lnTo>
                    <a:cubicBezTo>
                      <a:pt x="17316" y="0"/>
                      <a:pt x="21600" y="4835"/>
                      <a:pt x="21600" y="10800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0800"/>
                    </a:lnTo>
                    <a:cubicBezTo>
                      <a:pt x="0" y="4835"/>
                      <a:pt x="4284" y="0"/>
                      <a:pt x="9569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303" name="Google Shape;254;p11"/>
            <p:cNvGrpSpPr/>
            <p:nvPr/>
          </p:nvGrpSpPr>
          <p:grpSpPr>
            <a:xfrm>
              <a:off x="7427017" y="209999"/>
              <a:ext cx="231601" cy="834302"/>
              <a:chOff x="0" y="0"/>
              <a:chExt cx="231600" cy="834300"/>
            </a:xfrm>
          </p:grpSpPr>
          <p:sp>
            <p:nvSpPr>
              <p:cNvPr id="299" name="Google Shape;255;p11"/>
              <p:cNvSpPr/>
              <p:nvPr/>
            </p:nvSpPr>
            <p:spPr>
              <a:xfrm flipH="1">
                <a:off x="-1" y="419400"/>
                <a:ext cx="231601" cy="4149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2699"/>
                      <a:pt x="21600" y="602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6029"/>
                    </a:lnTo>
                    <a:cubicBezTo>
                      <a:pt x="0" y="2699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0" name="Google Shape;256;p11"/>
              <p:cNvSpPr/>
              <p:nvPr/>
            </p:nvSpPr>
            <p:spPr>
              <a:xfrm flipH="1">
                <a:off x="-1" y="-1"/>
                <a:ext cx="231601" cy="834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342"/>
                      <a:pt x="21600" y="2998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998"/>
                    </a:lnTo>
                    <a:cubicBezTo>
                      <a:pt x="0" y="1342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1" name="Google Shape;257;p11"/>
              <p:cNvSpPr/>
              <p:nvPr/>
            </p:nvSpPr>
            <p:spPr>
              <a:xfrm flipH="1">
                <a:off x="-1" y="209700"/>
                <a:ext cx="231601" cy="624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793"/>
                      <a:pt x="21600" y="4005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005"/>
                    </a:lnTo>
                    <a:cubicBezTo>
                      <a:pt x="0" y="179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2" name="Google Shape;258;p11"/>
              <p:cNvSpPr/>
              <p:nvPr/>
            </p:nvSpPr>
            <p:spPr>
              <a:xfrm flipH="1">
                <a:off x="0" y="629100"/>
                <a:ext cx="231600" cy="205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569" y="0"/>
                    </a:moveTo>
                    <a:lnTo>
                      <a:pt x="12031" y="0"/>
                    </a:lnTo>
                    <a:cubicBezTo>
                      <a:pt x="17316" y="0"/>
                      <a:pt x="21600" y="4835"/>
                      <a:pt x="21600" y="10800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0800"/>
                    </a:lnTo>
                    <a:cubicBezTo>
                      <a:pt x="0" y="4835"/>
                      <a:pt x="4284" y="0"/>
                      <a:pt x="9569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307" name="Google Shape;259;p11"/>
            <p:cNvGrpSpPr/>
            <p:nvPr/>
          </p:nvGrpSpPr>
          <p:grpSpPr>
            <a:xfrm>
              <a:off x="8541080" y="419700"/>
              <a:ext cx="231601" cy="624601"/>
              <a:chOff x="0" y="0"/>
              <a:chExt cx="231600" cy="624600"/>
            </a:xfrm>
          </p:grpSpPr>
          <p:sp>
            <p:nvSpPr>
              <p:cNvPr id="304" name="Google Shape;260;p11"/>
              <p:cNvSpPr/>
              <p:nvPr/>
            </p:nvSpPr>
            <p:spPr>
              <a:xfrm flipH="1">
                <a:off x="-1" y="209699"/>
                <a:ext cx="231601" cy="4149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2699"/>
                      <a:pt x="21600" y="602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6029"/>
                    </a:lnTo>
                    <a:cubicBezTo>
                      <a:pt x="0" y="2699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5" name="Google Shape;261;p11"/>
              <p:cNvSpPr/>
              <p:nvPr/>
            </p:nvSpPr>
            <p:spPr>
              <a:xfrm flipH="1">
                <a:off x="-1" y="-1"/>
                <a:ext cx="231601" cy="6246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793"/>
                      <a:pt x="21600" y="4005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005"/>
                    </a:lnTo>
                    <a:cubicBezTo>
                      <a:pt x="0" y="179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6" name="Google Shape;262;p11"/>
              <p:cNvSpPr/>
              <p:nvPr/>
            </p:nvSpPr>
            <p:spPr>
              <a:xfrm flipH="1">
                <a:off x="0" y="419400"/>
                <a:ext cx="231600" cy="205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569" y="0"/>
                    </a:moveTo>
                    <a:lnTo>
                      <a:pt x="12031" y="0"/>
                    </a:lnTo>
                    <a:cubicBezTo>
                      <a:pt x="17316" y="0"/>
                      <a:pt x="21600" y="4835"/>
                      <a:pt x="21600" y="10800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0800"/>
                    </a:lnTo>
                    <a:cubicBezTo>
                      <a:pt x="0" y="4835"/>
                      <a:pt x="4284" y="0"/>
                      <a:pt x="9569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312" name="Google Shape;263;p11"/>
            <p:cNvGrpSpPr/>
            <p:nvPr/>
          </p:nvGrpSpPr>
          <p:grpSpPr>
            <a:xfrm>
              <a:off x="8912435" y="209999"/>
              <a:ext cx="231601" cy="834302"/>
              <a:chOff x="0" y="0"/>
              <a:chExt cx="231600" cy="834300"/>
            </a:xfrm>
          </p:grpSpPr>
          <p:sp>
            <p:nvSpPr>
              <p:cNvPr id="308" name="Google Shape;264;p11"/>
              <p:cNvSpPr/>
              <p:nvPr/>
            </p:nvSpPr>
            <p:spPr>
              <a:xfrm flipH="1">
                <a:off x="-1" y="419400"/>
                <a:ext cx="231601" cy="4149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2699"/>
                      <a:pt x="21600" y="602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6029"/>
                    </a:lnTo>
                    <a:cubicBezTo>
                      <a:pt x="0" y="2699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9" name="Google Shape;265;p11"/>
              <p:cNvSpPr/>
              <p:nvPr/>
            </p:nvSpPr>
            <p:spPr>
              <a:xfrm flipH="1">
                <a:off x="-1" y="-1"/>
                <a:ext cx="231601" cy="834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342"/>
                      <a:pt x="21600" y="2998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998"/>
                    </a:lnTo>
                    <a:cubicBezTo>
                      <a:pt x="0" y="1342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0" name="Google Shape;266;p11"/>
              <p:cNvSpPr/>
              <p:nvPr/>
            </p:nvSpPr>
            <p:spPr>
              <a:xfrm flipH="1">
                <a:off x="-1" y="209700"/>
                <a:ext cx="231601" cy="624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793"/>
                      <a:pt x="21600" y="4005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005"/>
                    </a:lnTo>
                    <a:cubicBezTo>
                      <a:pt x="0" y="179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1" name="Google Shape;267;p11"/>
              <p:cNvSpPr/>
              <p:nvPr/>
            </p:nvSpPr>
            <p:spPr>
              <a:xfrm flipH="1">
                <a:off x="0" y="629100"/>
                <a:ext cx="231600" cy="205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569" y="0"/>
                    </a:moveTo>
                    <a:lnTo>
                      <a:pt x="12031" y="0"/>
                    </a:lnTo>
                    <a:cubicBezTo>
                      <a:pt x="17316" y="0"/>
                      <a:pt x="21600" y="4835"/>
                      <a:pt x="21600" y="10800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0800"/>
                    </a:lnTo>
                    <a:cubicBezTo>
                      <a:pt x="0" y="4835"/>
                      <a:pt x="4284" y="0"/>
                      <a:pt x="9569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sp>
        <p:nvSpPr>
          <p:cNvPr id="314" name="xx%"/>
          <p:cNvSpPr txBox="1"/>
          <p:nvPr>
            <p:ph type="title" hasCustomPrompt="1"/>
          </p:nvPr>
        </p:nvSpPr>
        <p:spPr>
          <a:xfrm>
            <a:off x="1388625" y="772725"/>
            <a:ext cx="6366901" cy="1863301"/>
          </a:xfrm>
          <a:prstGeom prst="rect">
            <a:avLst/>
          </a:prstGeom>
        </p:spPr>
        <p:txBody>
          <a:bodyPr anchor="ctr"/>
          <a:lstStyle>
            <a:lvl1pPr algn="ctr"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315" name="Body Level One…"/>
          <p:cNvSpPr txBox="1"/>
          <p:nvPr>
            <p:ph type="body" sz="quarter" idx="1"/>
          </p:nvPr>
        </p:nvSpPr>
        <p:spPr>
          <a:xfrm>
            <a:off x="1388625" y="2712299"/>
            <a:ext cx="6366901" cy="1111201"/>
          </a:xfrm>
          <a:prstGeom prst="rect">
            <a:avLst/>
          </a:prstGeom>
        </p:spPr>
        <p:txBody>
          <a:bodyPr/>
          <a:lstStyle>
            <a:lvl1pPr algn="ctr"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algn="ctr"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algn="ctr"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algn="ctr"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algn="ctr"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bg>
      <p:bgPr>
        <a:solidFill>
          <a:srgbClr val="C079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50;p3"/>
          <p:cNvGrpSpPr/>
          <p:nvPr/>
        </p:nvGrpSpPr>
        <p:grpSpPr>
          <a:xfrm>
            <a:off x="146768" y="3405"/>
            <a:ext cx="1233216" cy="1384537"/>
            <a:chOff x="0" y="0"/>
            <a:chExt cx="1233214" cy="1384535"/>
          </a:xfrm>
        </p:grpSpPr>
        <p:grpSp>
          <p:nvGrpSpPr>
            <p:cNvPr id="58" name="Google Shape;51;p3"/>
            <p:cNvGrpSpPr/>
            <p:nvPr/>
          </p:nvGrpSpPr>
          <p:grpSpPr>
            <a:xfrm>
              <a:off x="916413" y="-1"/>
              <a:ext cx="316802" cy="688515"/>
              <a:chOff x="0" y="0"/>
              <a:chExt cx="316800" cy="688513"/>
            </a:xfrm>
          </p:grpSpPr>
          <p:sp>
            <p:nvSpPr>
              <p:cNvPr id="56" name="Google Shape;52;p3"/>
              <p:cNvSpPr/>
              <p:nvPr/>
            </p:nvSpPr>
            <p:spPr>
              <a:xfrm rot="10800000">
                <a:off x="-1" y="13"/>
                <a:ext cx="316801" cy="688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2225"/>
                      <a:pt x="21600" y="496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969"/>
                    </a:lnTo>
                    <a:cubicBezTo>
                      <a:pt x="0" y="222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7" name="Google Shape;53;p3"/>
              <p:cNvSpPr/>
              <p:nvPr/>
            </p:nvSpPr>
            <p:spPr>
              <a:xfrm rot="10800000">
                <a:off x="-1" y="-1"/>
                <a:ext cx="316801" cy="3405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4499"/>
                      <a:pt x="21600" y="10048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0048"/>
                    </a:lnTo>
                    <a:cubicBezTo>
                      <a:pt x="0" y="4499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62" name="Google Shape;54;p3"/>
            <p:cNvGrpSpPr/>
            <p:nvPr/>
          </p:nvGrpSpPr>
          <p:grpSpPr>
            <a:xfrm>
              <a:off x="458206" y="-1"/>
              <a:ext cx="316802" cy="1036525"/>
              <a:chOff x="0" y="0"/>
              <a:chExt cx="316800" cy="1036524"/>
            </a:xfrm>
          </p:grpSpPr>
          <p:sp>
            <p:nvSpPr>
              <p:cNvPr id="59" name="Google Shape;55;p3"/>
              <p:cNvSpPr/>
              <p:nvPr/>
            </p:nvSpPr>
            <p:spPr>
              <a:xfrm rot="10800000">
                <a:off x="-1" y="13"/>
                <a:ext cx="316801" cy="688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2225"/>
                      <a:pt x="21600" y="496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969"/>
                    </a:lnTo>
                    <a:cubicBezTo>
                      <a:pt x="0" y="222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0" name="Google Shape;56;p3"/>
              <p:cNvSpPr/>
              <p:nvPr/>
            </p:nvSpPr>
            <p:spPr>
              <a:xfrm rot="10800000">
                <a:off x="-1" y="24"/>
                <a:ext cx="316801" cy="1036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478"/>
                      <a:pt x="21600" y="330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301"/>
                    </a:lnTo>
                    <a:cubicBezTo>
                      <a:pt x="0" y="1478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1" name="Google Shape;57;p3"/>
              <p:cNvSpPr/>
              <p:nvPr/>
            </p:nvSpPr>
            <p:spPr>
              <a:xfrm rot="10800000">
                <a:off x="-1" y="0"/>
                <a:ext cx="316801" cy="34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4499"/>
                      <a:pt x="21600" y="10048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0048"/>
                    </a:lnTo>
                    <a:cubicBezTo>
                      <a:pt x="0" y="4499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67" name="Google Shape;58;p3"/>
            <p:cNvGrpSpPr/>
            <p:nvPr/>
          </p:nvGrpSpPr>
          <p:grpSpPr>
            <a:xfrm>
              <a:off x="-1" y="-1"/>
              <a:ext cx="316802" cy="1384537"/>
              <a:chOff x="0" y="0"/>
              <a:chExt cx="316800" cy="1384535"/>
            </a:xfrm>
          </p:grpSpPr>
          <p:sp>
            <p:nvSpPr>
              <p:cNvPr id="63" name="Google Shape;59;p3"/>
              <p:cNvSpPr/>
              <p:nvPr/>
            </p:nvSpPr>
            <p:spPr>
              <a:xfrm rot="10800000">
                <a:off x="-1" y="13"/>
                <a:ext cx="316801" cy="688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2225"/>
                      <a:pt x="21600" y="496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969"/>
                    </a:lnTo>
                    <a:cubicBezTo>
                      <a:pt x="0" y="222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4" name="Google Shape;60;p3"/>
              <p:cNvSpPr/>
              <p:nvPr/>
            </p:nvSpPr>
            <p:spPr>
              <a:xfrm rot="10800000">
                <a:off x="-1" y="34"/>
                <a:ext cx="316801" cy="13845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106"/>
                      <a:pt x="21600" y="247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471"/>
                    </a:lnTo>
                    <a:cubicBezTo>
                      <a:pt x="0" y="1106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5" name="Google Shape;61;p3"/>
              <p:cNvSpPr/>
              <p:nvPr/>
            </p:nvSpPr>
            <p:spPr>
              <a:xfrm rot="10800000">
                <a:off x="-1" y="24"/>
                <a:ext cx="316801" cy="1036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478"/>
                      <a:pt x="21600" y="330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301"/>
                    </a:lnTo>
                    <a:cubicBezTo>
                      <a:pt x="0" y="1478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6" name="Google Shape;62;p3"/>
              <p:cNvSpPr/>
              <p:nvPr/>
            </p:nvSpPr>
            <p:spPr>
              <a:xfrm rot="10800000">
                <a:off x="-1" y="0"/>
                <a:ext cx="316801" cy="34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4499"/>
                      <a:pt x="21600" y="10048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0048"/>
                    </a:lnTo>
                    <a:cubicBezTo>
                      <a:pt x="0" y="4499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87" name="Google Shape;63;p3"/>
          <p:cNvGrpSpPr/>
          <p:nvPr/>
        </p:nvGrpSpPr>
        <p:grpSpPr>
          <a:xfrm>
            <a:off x="6775084" y="2904008"/>
            <a:ext cx="2186148" cy="2239501"/>
            <a:chOff x="0" y="0"/>
            <a:chExt cx="2186147" cy="2239499"/>
          </a:xfrm>
        </p:grpSpPr>
        <p:grpSp>
          <p:nvGrpSpPr>
            <p:cNvPr id="71" name="Google Shape;64;p3"/>
            <p:cNvGrpSpPr/>
            <p:nvPr/>
          </p:nvGrpSpPr>
          <p:grpSpPr>
            <a:xfrm>
              <a:off x="-1" y="1349699"/>
              <a:ext cx="409501" cy="889801"/>
              <a:chOff x="0" y="0"/>
              <a:chExt cx="409500" cy="889800"/>
            </a:xfrm>
          </p:grpSpPr>
          <p:sp>
            <p:nvSpPr>
              <p:cNvPr id="69" name="Google Shape;65;p3"/>
              <p:cNvSpPr/>
              <p:nvPr/>
            </p:nvSpPr>
            <p:spPr>
              <a:xfrm>
                <a:off x="-1" y="-1"/>
                <a:ext cx="409502" cy="889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2225"/>
                      <a:pt x="21600" y="4970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970"/>
                    </a:lnTo>
                    <a:cubicBezTo>
                      <a:pt x="0" y="222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0" name="Google Shape;66;p3"/>
              <p:cNvSpPr/>
              <p:nvPr/>
            </p:nvSpPr>
            <p:spPr>
              <a:xfrm>
                <a:off x="-1" y="449700"/>
                <a:ext cx="409502" cy="440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4499"/>
                      <a:pt x="21600" y="1004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0049"/>
                    </a:lnTo>
                    <a:cubicBezTo>
                      <a:pt x="0" y="4499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75" name="Google Shape;67;p3"/>
            <p:cNvGrpSpPr/>
            <p:nvPr/>
          </p:nvGrpSpPr>
          <p:grpSpPr>
            <a:xfrm>
              <a:off x="592214" y="899999"/>
              <a:ext cx="409501" cy="1339501"/>
              <a:chOff x="0" y="0"/>
              <a:chExt cx="409500" cy="1339500"/>
            </a:xfrm>
          </p:grpSpPr>
          <p:sp>
            <p:nvSpPr>
              <p:cNvPr id="72" name="Google Shape;68;p3"/>
              <p:cNvSpPr/>
              <p:nvPr/>
            </p:nvSpPr>
            <p:spPr>
              <a:xfrm>
                <a:off x="-1" y="449699"/>
                <a:ext cx="409502" cy="889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2225"/>
                      <a:pt x="21600" y="4970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970"/>
                    </a:lnTo>
                    <a:cubicBezTo>
                      <a:pt x="0" y="222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3" name="Google Shape;69;p3"/>
              <p:cNvSpPr/>
              <p:nvPr/>
            </p:nvSpPr>
            <p:spPr>
              <a:xfrm>
                <a:off x="-1" y="-1"/>
                <a:ext cx="409502" cy="13395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478"/>
                      <a:pt x="21600" y="3302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302"/>
                    </a:lnTo>
                    <a:cubicBezTo>
                      <a:pt x="0" y="1478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4" name="Google Shape;70;p3"/>
              <p:cNvSpPr/>
              <p:nvPr/>
            </p:nvSpPr>
            <p:spPr>
              <a:xfrm>
                <a:off x="-1" y="899399"/>
                <a:ext cx="409502" cy="440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4499"/>
                      <a:pt x="21600" y="1004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0049"/>
                    </a:lnTo>
                    <a:cubicBezTo>
                      <a:pt x="0" y="4499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80" name="Google Shape;71;p3"/>
            <p:cNvGrpSpPr/>
            <p:nvPr/>
          </p:nvGrpSpPr>
          <p:grpSpPr>
            <a:xfrm>
              <a:off x="1184431" y="449999"/>
              <a:ext cx="409501" cy="1789501"/>
              <a:chOff x="0" y="0"/>
              <a:chExt cx="409500" cy="1789500"/>
            </a:xfrm>
          </p:grpSpPr>
          <p:sp>
            <p:nvSpPr>
              <p:cNvPr id="76" name="Google Shape;72;p3"/>
              <p:cNvSpPr/>
              <p:nvPr/>
            </p:nvSpPr>
            <p:spPr>
              <a:xfrm>
                <a:off x="-1" y="899699"/>
                <a:ext cx="409502" cy="8898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2225"/>
                      <a:pt x="21600" y="4970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970"/>
                    </a:lnTo>
                    <a:cubicBezTo>
                      <a:pt x="0" y="222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7" name="Google Shape;73;p3"/>
              <p:cNvSpPr/>
              <p:nvPr/>
            </p:nvSpPr>
            <p:spPr>
              <a:xfrm>
                <a:off x="-1" y="-1"/>
                <a:ext cx="409502" cy="1789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106"/>
                      <a:pt x="21600" y="247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471"/>
                    </a:lnTo>
                    <a:cubicBezTo>
                      <a:pt x="0" y="1106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8" name="Google Shape;74;p3"/>
              <p:cNvSpPr/>
              <p:nvPr/>
            </p:nvSpPr>
            <p:spPr>
              <a:xfrm>
                <a:off x="-1" y="450000"/>
                <a:ext cx="409502" cy="1339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478"/>
                      <a:pt x="21600" y="3302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302"/>
                    </a:lnTo>
                    <a:cubicBezTo>
                      <a:pt x="0" y="1478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9" name="Google Shape;75;p3"/>
              <p:cNvSpPr/>
              <p:nvPr/>
            </p:nvSpPr>
            <p:spPr>
              <a:xfrm>
                <a:off x="-1" y="1349400"/>
                <a:ext cx="409502" cy="440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4499"/>
                      <a:pt x="21600" y="1004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0049"/>
                    </a:lnTo>
                    <a:cubicBezTo>
                      <a:pt x="0" y="4499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86" name="Google Shape;76;p3"/>
            <p:cNvGrpSpPr/>
            <p:nvPr/>
          </p:nvGrpSpPr>
          <p:grpSpPr>
            <a:xfrm>
              <a:off x="1776646" y="0"/>
              <a:ext cx="409501" cy="2239500"/>
              <a:chOff x="0" y="0"/>
              <a:chExt cx="409500" cy="2239499"/>
            </a:xfrm>
          </p:grpSpPr>
          <p:sp>
            <p:nvSpPr>
              <p:cNvPr id="81" name="Google Shape;77;p3"/>
              <p:cNvSpPr/>
              <p:nvPr/>
            </p:nvSpPr>
            <p:spPr>
              <a:xfrm>
                <a:off x="-1" y="1349700"/>
                <a:ext cx="409502" cy="889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2225"/>
                      <a:pt x="21600" y="4970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970"/>
                    </a:lnTo>
                    <a:cubicBezTo>
                      <a:pt x="0" y="222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2" name="Google Shape;78;p3"/>
              <p:cNvSpPr/>
              <p:nvPr/>
            </p:nvSpPr>
            <p:spPr>
              <a:xfrm>
                <a:off x="-1" y="449999"/>
                <a:ext cx="409502" cy="17895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106"/>
                      <a:pt x="21600" y="247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471"/>
                    </a:lnTo>
                    <a:cubicBezTo>
                      <a:pt x="0" y="1106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3" name="Google Shape;79;p3"/>
              <p:cNvSpPr/>
              <p:nvPr/>
            </p:nvSpPr>
            <p:spPr>
              <a:xfrm>
                <a:off x="-1" y="900000"/>
                <a:ext cx="409502" cy="1339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478"/>
                      <a:pt x="21600" y="3302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302"/>
                    </a:lnTo>
                    <a:cubicBezTo>
                      <a:pt x="0" y="1478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4" name="Google Shape;80;p3"/>
              <p:cNvSpPr/>
              <p:nvPr/>
            </p:nvSpPr>
            <p:spPr>
              <a:xfrm>
                <a:off x="-1" y="0"/>
                <a:ext cx="409502" cy="2239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884"/>
                      <a:pt x="21600" y="1975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975"/>
                    </a:lnTo>
                    <a:cubicBezTo>
                      <a:pt x="0" y="884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5" name="Google Shape;81;p3"/>
              <p:cNvSpPr/>
              <p:nvPr/>
            </p:nvSpPr>
            <p:spPr>
              <a:xfrm>
                <a:off x="-1" y="1799400"/>
                <a:ext cx="409502" cy="440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4499"/>
                      <a:pt x="21600" y="1004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0049"/>
                    </a:lnTo>
                    <a:cubicBezTo>
                      <a:pt x="0" y="4499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sp>
        <p:nvSpPr>
          <p:cNvPr id="88" name="Title Text"/>
          <p:cNvSpPr txBox="1"/>
          <p:nvPr>
            <p:ph type="title"/>
          </p:nvPr>
        </p:nvSpPr>
        <p:spPr>
          <a:xfrm>
            <a:off x="823999" y="1613825"/>
            <a:ext cx="5857801" cy="1872901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85;p4"/>
          <p:cNvGrpSpPr/>
          <p:nvPr/>
        </p:nvGrpSpPr>
        <p:grpSpPr>
          <a:xfrm>
            <a:off x="627005" y="799020"/>
            <a:ext cx="499657" cy="499667"/>
            <a:chOff x="0" y="0"/>
            <a:chExt cx="499655" cy="499666"/>
          </a:xfrm>
        </p:grpSpPr>
        <p:sp>
          <p:nvSpPr>
            <p:cNvPr id="96" name="Google Shape;86;p4"/>
            <p:cNvSpPr/>
            <p:nvPr/>
          </p:nvSpPr>
          <p:spPr>
            <a:xfrm rot="16200000">
              <a:off x="202214" y="0"/>
              <a:ext cx="297028" cy="297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9671"/>
                    <a:pt x="9671" y="0"/>
                    <a:pt x="21600" y="0"/>
                  </a:cubicBezTo>
                  <a:lnTo>
                    <a:pt x="21600" y="21555"/>
                  </a:lnTo>
                  <a:close/>
                </a:path>
              </a:pathLst>
            </a:custGeom>
            <a:solidFill>
              <a:srgbClr val="424242">
                <a:alpha val="1254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" name="Google Shape;87;p4"/>
            <p:cNvSpPr/>
            <p:nvPr/>
          </p:nvSpPr>
          <p:spPr>
            <a:xfrm rot="16200000">
              <a:off x="0" y="10"/>
              <a:ext cx="499656" cy="499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9671"/>
                    <a:pt x="9671" y="0"/>
                    <a:pt x="21600" y="0"/>
                  </a:cubicBezTo>
                  <a:lnTo>
                    <a:pt x="21600" y="21555"/>
                  </a:lnTo>
                  <a:close/>
                </a:path>
              </a:pathLst>
            </a:custGeom>
            <a:solidFill>
              <a:srgbClr val="424242">
                <a:alpha val="1254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99" name="Title Text"/>
          <p:cNvSpPr txBox="1"/>
          <p:nvPr>
            <p:ph type="title"/>
          </p:nvPr>
        </p:nvSpPr>
        <p:spPr>
          <a:xfrm>
            <a:off x="1303799" y="598574"/>
            <a:ext cx="7030502" cy="9993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0" name="Body Level One…"/>
          <p:cNvSpPr txBox="1"/>
          <p:nvPr>
            <p:ph type="body" sz="half" idx="1"/>
          </p:nvPr>
        </p:nvSpPr>
        <p:spPr>
          <a:xfrm>
            <a:off x="1303799" y="1990050"/>
            <a:ext cx="7030502" cy="25416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92;p5"/>
          <p:cNvGrpSpPr/>
          <p:nvPr/>
        </p:nvGrpSpPr>
        <p:grpSpPr>
          <a:xfrm>
            <a:off x="627005" y="799020"/>
            <a:ext cx="499657" cy="499667"/>
            <a:chOff x="0" y="0"/>
            <a:chExt cx="499655" cy="499666"/>
          </a:xfrm>
        </p:grpSpPr>
        <p:sp>
          <p:nvSpPr>
            <p:cNvPr id="108" name="Google Shape;93;p5"/>
            <p:cNvSpPr/>
            <p:nvPr/>
          </p:nvSpPr>
          <p:spPr>
            <a:xfrm rot="16200000">
              <a:off x="202214" y="0"/>
              <a:ext cx="297028" cy="297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9671"/>
                    <a:pt x="9671" y="0"/>
                    <a:pt x="21600" y="0"/>
                  </a:cubicBezTo>
                  <a:lnTo>
                    <a:pt x="21600" y="21555"/>
                  </a:lnTo>
                  <a:close/>
                </a:path>
              </a:pathLst>
            </a:custGeom>
            <a:solidFill>
              <a:srgbClr val="424242">
                <a:alpha val="1254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9" name="Google Shape;94;p5"/>
            <p:cNvSpPr/>
            <p:nvPr/>
          </p:nvSpPr>
          <p:spPr>
            <a:xfrm rot="16200000">
              <a:off x="0" y="10"/>
              <a:ext cx="499656" cy="499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9671"/>
                    <a:pt x="9671" y="0"/>
                    <a:pt x="21600" y="0"/>
                  </a:cubicBezTo>
                  <a:lnTo>
                    <a:pt x="21600" y="21555"/>
                  </a:lnTo>
                  <a:close/>
                </a:path>
              </a:pathLst>
            </a:custGeom>
            <a:solidFill>
              <a:srgbClr val="424242">
                <a:alpha val="1254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11" name="Title Text"/>
          <p:cNvSpPr txBox="1"/>
          <p:nvPr>
            <p:ph type="title"/>
          </p:nvPr>
        </p:nvSpPr>
        <p:spPr>
          <a:xfrm>
            <a:off x="1303799" y="598574"/>
            <a:ext cx="7030502" cy="9993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1303799" y="1990050"/>
            <a:ext cx="3430501" cy="25416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97;p5"/>
          <p:cNvSpPr txBox="1"/>
          <p:nvPr>
            <p:ph type="body" sz="quarter" idx="21"/>
          </p:nvPr>
        </p:nvSpPr>
        <p:spPr>
          <a:xfrm>
            <a:off x="4903649" y="1990049"/>
            <a:ext cx="3430501" cy="254160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00;p6"/>
          <p:cNvGrpSpPr/>
          <p:nvPr/>
        </p:nvGrpSpPr>
        <p:grpSpPr>
          <a:xfrm>
            <a:off x="627005" y="799020"/>
            <a:ext cx="499657" cy="499667"/>
            <a:chOff x="0" y="0"/>
            <a:chExt cx="499655" cy="499666"/>
          </a:xfrm>
        </p:grpSpPr>
        <p:sp>
          <p:nvSpPr>
            <p:cNvPr id="121" name="Google Shape;101;p6"/>
            <p:cNvSpPr/>
            <p:nvPr/>
          </p:nvSpPr>
          <p:spPr>
            <a:xfrm rot="16200000">
              <a:off x="202214" y="0"/>
              <a:ext cx="297028" cy="297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9671"/>
                    <a:pt x="9671" y="0"/>
                    <a:pt x="21600" y="0"/>
                  </a:cubicBezTo>
                  <a:lnTo>
                    <a:pt x="21600" y="21555"/>
                  </a:lnTo>
                  <a:close/>
                </a:path>
              </a:pathLst>
            </a:custGeom>
            <a:solidFill>
              <a:srgbClr val="424242">
                <a:alpha val="1254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2" name="Google Shape;102;p6"/>
            <p:cNvSpPr/>
            <p:nvPr/>
          </p:nvSpPr>
          <p:spPr>
            <a:xfrm rot="16200000">
              <a:off x="0" y="10"/>
              <a:ext cx="499656" cy="499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9671"/>
                    <a:pt x="9671" y="0"/>
                    <a:pt x="21600" y="0"/>
                  </a:cubicBezTo>
                  <a:lnTo>
                    <a:pt x="21600" y="21555"/>
                  </a:lnTo>
                  <a:close/>
                </a:path>
              </a:pathLst>
            </a:custGeom>
            <a:solidFill>
              <a:srgbClr val="424242">
                <a:alpha val="1254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24" name="Title Text"/>
          <p:cNvSpPr txBox="1"/>
          <p:nvPr>
            <p:ph type="title"/>
          </p:nvPr>
        </p:nvSpPr>
        <p:spPr>
          <a:xfrm>
            <a:off x="1303799" y="598574"/>
            <a:ext cx="7030502" cy="9993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06;p7"/>
          <p:cNvGrpSpPr/>
          <p:nvPr/>
        </p:nvGrpSpPr>
        <p:grpSpPr>
          <a:xfrm>
            <a:off x="627005" y="799020"/>
            <a:ext cx="499657" cy="499667"/>
            <a:chOff x="0" y="0"/>
            <a:chExt cx="499655" cy="499666"/>
          </a:xfrm>
        </p:grpSpPr>
        <p:sp>
          <p:nvSpPr>
            <p:cNvPr id="132" name="Google Shape;107;p7"/>
            <p:cNvSpPr/>
            <p:nvPr/>
          </p:nvSpPr>
          <p:spPr>
            <a:xfrm rot="16200000">
              <a:off x="202214" y="0"/>
              <a:ext cx="297028" cy="297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9671"/>
                    <a:pt x="9671" y="0"/>
                    <a:pt x="21600" y="0"/>
                  </a:cubicBezTo>
                  <a:lnTo>
                    <a:pt x="21600" y="21555"/>
                  </a:lnTo>
                  <a:close/>
                </a:path>
              </a:pathLst>
            </a:custGeom>
            <a:solidFill>
              <a:srgbClr val="424242">
                <a:alpha val="1254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" name="Google Shape;108;p7"/>
            <p:cNvSpPr/>
            <p:nvPr/>
          </p:nvSpPr>
          <p:spPr>
            <a:xfrm rot="16200000">
              <a:off x="0" y="10"/>
              <a:ext cx="499656" cy="499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9671"/>
                    <a:pt x="9671" y="0"/>
                    <a:pt x="21600" y="0"/>
                  </a:cubicBezTo>
                  <a:lnTo>
                    <a:pt x="21600" y="21555"/>
                  </a:lnTo>
                  <a:close/>
                </a:path>
              </a:pathLst>
            </a:custGeom>
            <a:solidFill>
              <a:srgbClr val="424242">
                <a:alpha val="1254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35" name="Title Text"/>
          <p:cNvSpPr txBox="1"/>
          <p:nvPr>
            <p:ph type="title"/>
          </p:nvPr>
        </p:nvSpPr>
        <p:spPr>
          <a:xfrm>
            <a:off x="1303799" y="598574"/>
            <a:ext cx="3312002" cy="15900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6" name="Body Level One…"/>
          <p:cNvSpPr txBox="1"/>
          <p:nvPr>
            <p:ph type="body" sz="quarter" idx="1"/>
          </p:nvPr>
        </p:nvSpPr>
        <p:spPr>
          <a:xfrm>
            <a:off x="1303799" y="2309674"/>
            <a:ext cx="3312002" cy="22218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bg>
      <p:bgPr>
        <a:solidFill>
          <a:srgbClr val="C079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13;p8"/>
          <p:cNvGrpSpPr/>
          <p:nvPr/>
        </p:nvGrpSpPr>
        <p:grpSpPr>
          <a:xfrm>
            <a:off x="6866713" y="1254"/>
            <a:ext cx="2267381" cy="2601744"/>
            <a:chOff x="0" y="-51"/>
            <a:chExt cx="2267379" cy="2601742"/>
          </a:xfrm>
        </p:grpSpPr>
        <p:grpSp>
          <p:nvGrpSpPr>
            <p:cNvPr id="147" name="Google Shape;114;p8"/>
            <p:cNvGrpSpPr/>
            <p:nvPr/>
          </p:nvGrpSpPr>
          <p:grpSpPr>
            <a:xfrm>
              <a:off x="277020" y="-52"/>
              <a:ext cx="1990360" cy="1990305"/>
              <a:chOff x="0" y="0"/>
              <a:chExt cx="1990358" cy="1990303"/>
            </a:xfrm>
          </p:grpSpPr>
          <p:sp>
            <p:nvSpPr>
              <p:cNvPr id="144" name="Google Shape;115;p8"/>
              <p:cNvSpPr/>
              <p:nvPr/>
            </p:nvSpPr>
            <p:spPr>
              <a:xfrm rot="12951449">
                <a:off x="526778" y="526466"/>
                <a:ext cx="937227" cy="937227"/>
              </a:xfrm>
              <a:prstGeom prst="ellipse">
                <a:avLst/>
              </a:pr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5" name="Google Shape;116;p8"/>
              <p:cNvSpPr/>
              <p:nvPr/>
            </p:nvSpPr>
            <p:spPr>
              <a:xfrm rot="12951449">
                <a:off x="581311" y="544084"/>
                <a:ext cx="937257" cy="7510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2" h="19970" fill="norm" stroke="1" extrusionOk="0">
                    <a:moveTo>
                      <a:pt x="17704" y="0"/>
                    </a:moveTo>
                    <a:lnTo>
                      <a:pt x="17704" y="0"/>
                    </a:lnTo>
                    <a:cubicBezTo>
                      <a:pt x="20980" y="5492"/>
                      <a:pt x="20118" y="13307"/>
                      <a:pt x="15778" y="17453"/>
                    </a:cubicBezTo>
                    <a:cubicBezTo>
                      <a:pt x="11439" y="21600"/>
                      <a:pt x="5264" y="20509"/>
                      <a:pt x="1988" y="15017"/>
                    </a:cubicBezTo>
                    <a:cubicBezTo>
                      <a:pt x="-216" y="11322"/>
                      <a:pt x="-620" y="6385"/>
                      <a:pt x="939" y="2198"/>
                    </a:cubicBezTo>
                    <a:lnTo>
                      <a:pt x="9846" y="7508"/>
                    </a:ln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6" name="Google Shape;117;p8"/>
              <p:cNvSpPr/>
              <p:nvPr/>
            </p:nvSpPr>
            <p:spPr>
              <a:xfrm rot="12950846">
                <a:off x="282355" y="282449"/>
                <a:ext cx="1425649" cy="1425405"/>
              </a:xfrm>
              <a:prstGeom prst="ellipse">
                <a:avLst/>
              </a:pr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51" name="Google Shape;118;p8"/>
            <p:cNvGrpSpPr/>
            <p:nvPr/>
          </p:nvGrpSpPr>
          <p:grpSpPr>
            <a:xfrm>
              <a:off x="1416610" y="1806690"/>
              <a:ext cx="795003" cy="795002"/>
              <a:chOff x="0" y="0"/>
              <a:chExt cx="795001" cy="795001"/>
            </a:xfrm>
          </p:grpSpPr>
          <p:sp>
            <p:nvSpPr>
              <p:cNvPr id="148" name="Google Shape;119;p8"/>
              <p:cNvSpPr/>
              <p:nvPr/>
            </p:nvSpPr>
            <p:spPr>
              <a:xfrm rot="2152054">
                <a:off x="112815" y="112817"/>
                <a:ext cx="569369" cy="569369"/>
              </a:xfrm>
              <a:prstGeom prst="ellipse">
                <a:avLst/>
              </a:pr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9" name="Google Shape;120;p8"/>
              <p:cNvSpPr/>
              <p:nvPr/>
            </p:nvSpPr>
            <p:spPr>
              <a:xfrm rot="2150259">
                <a:off x="201092" y="200613"/>
                <a:ext cx="393005" cy="393006"/>
              </a:xfrm>
              <a:prstGeom prst="ellipse">
                <a:avLst/>
              </a:pr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0" name="Google Shape;121;p8"/>
              <p:cNvSpPr/>
              <p:nvPr/>
            </p:nvSpPr>
            <p:spPr>
              <a:xfrm rot="2150259">
                <a:off x="186892" y="245237"/>
                <a:ext cx="196515" cy="279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85" h="21600" fill="norm" stroke="1" extrusionOk="0">
                    <a:moveTo>
                      <a:pt x="18883" y="21600"/>
                    </a:moveTo>
                    <a:cubicBezTo>
                      <a:pt x="7503" y="20869"/>
                      <a:pt x="-915" y="13504"/>
                      <a:pt x="80" y="5149"/>
                    </a:cubicBezTo>
                    <a:cubicBezTo>
                      <a:pt x="293" y="3364"/>
                      <a:pt x="934" y="1621"/>
                      <a:pt x="1974" y="0"/>
                    </a:cubicBezTo>
                    <a:lnTo>
                      <a:pt x="20685" y="6472"/>
                    </a:ln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54" name="Google Shape;122;p8"/>
            <p:cNvGrpSpPr/>
            <p:nvPr/>
          </p:nvGrpSpPr>
          <p:grpSpPr>
            <a:xfrm>
              <a:off x="-1" y="117550"/>
              <a:ext cx="548702" cy="548702"/>
              <a:chOff x="0" y="0"/>
              <a:chExt cx="548700" cy="548700"/>
            </a:xfrm>
          </p:grpSpPr>
          <p:sp>
            <p:nvSpPr>
              <p:cNvPr id="152" name="Google Shape;123;p8"/>
              <p:cNvSpPr/>
              <p:nvPr/>
            </p:nvSpPr>
            <p:spPr>
              <a:xfrm rot="2150259">
                <a:off x="77847" y="77847"/>
                <a:ext cx="393005" cy="393005"/>
              </a:xfrm>
              <a:prstGeom prst="ellipse">
                <a:avLst/>
              </a:pr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3" name="Google Shape;124;p8"/>
              <p:cNvSpPr/>
              <p:nvPr/>
            </p:nvSpPr>
            <p:spPr>
              <a:xfrm rot="2150259">
                <a:off x="63648" y="122471"/>
                <a:ext cx="196515" cy="279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85" h="21600" fill="norm" stroke="1" extrusionOk="0">
                    <a:moveTo>
                      <a:pt x="18883" y="21600"/>
                    </a:moveTo>
                    <a:cubicBezTo>
                      <a:pt x="7503" y="20869"/>
                      <a:pt x="-915" y="13504"/>
                      <a:pt x="80" y="5149"/>
                    </a:cubicBezTo>
                    <a:cubicBezTo>
                      <a:pt x="293" y="3364"/>
                      <a:pt x="934" y="1621"/>
                      <a:pt x="1974" y="0"/>
                    </a:cubicBezTo>
                    <a:lnTo>
                      <a:pt x="20685" y="6472"/>
                    </a:ln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sp>
        <p:nvSpPr>
          <p:cNvPr id="156" name="Title Text"/>
          <p:cNvSpPr txBox="1"/>
          <p:nvPr>
            <p:ph type="title"/>
          </p:nvPr>
        </p:nvSpPr>
        <p:spPr>
          <a:xfrm>
            <a:off x="823999" y="763599"/>
            <a:ext cx="5857801" cy="3573302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28;p9"/>
          <p:cNvGrpSpPr/>
          <p:nvPr/>
        </p:nvGrpSpPr>
        <p:grpSpPr>
          <a:xfrm>
            <a:off x="627005" y="799020"/>
            <a:ext cx="499657" cy="499667"/>
            <a:chOff x="0" y="0"/>
            <a:chExt cx="499655" cy="499666"/>
          </a:xfrm>
        </p:grpSpPr>
        <p:sp>
          <p:nvSpPr>
            <p:cNvPr id="164" name="Google Shape;129;p9"/>
            <p:cNvSpPr/>
            <p:nvPr/>
          </p:nvSpPr>
          <p:spPr>
            <a:xfrm rot="16200000">
              <a:off x="202214" y="0"/>
              <a:ext cx="297028" cy="297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9671"/>
                    <a:pt x="9671" y="0"/>
                    <a:pt x="21600" y="0"/>
                  </a:cubicBezTo>
                  <a:lnTo>
                    <a:pt x="21600" y="21555"/>
                  </a:lnTo>
                  <a:close/>
                </a:path>
              </a:pathLst>
            </a:custGeom>
            <a:solidFill>
              <a:srgbClr val="424242">
                <a:alpha val="1254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5" name="Google Shape;130;p9"/>
            <p:cNvSpPr/>
            <p:nvPr/>
          </p:nvSpPr>
          <p:spPr>
            <a:xfrm rot="16200000">
              <a:off x="0" y="10"/>
              <a:ext cx="499656" cy="499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9671"/>
                    <a:pt x="9671" y="0"/>
                    <a:pt x="21600" y="0"/>
                  </a:cubicBezTo>
                  <a:lnTo>
                    <a:pt x="21600" y="21555"/>
                  </a:lnTo>
                  <a:close/>
                </a:path>
              </a:pathLst>
            </a:custGeom>
            <a:solidFill>
              <a:srgbClr val="424242">
                <a:alpha val="1254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67" name="Title Text"/>
          <p:cNvSpPr txBox="1"/>
          <p:nvPr>
            <p:ph type="title"/>
          </p:nvPr>
        </p:nvSpPr>
        <p:spPr>
          <a:xfrm>
            <a:off x="1303799" y="598574"/>
            <a:ext cx="3430501" cy="1990202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8" name="Body Level One…"/>
          <p:cNvSpPr txBox="1"/>
          <p:nvPr>
            <p:ph type="body" sz="quarter" idx="1"/>
          </p:nvPr>
        </p:nvSpPr>
        <p:spPr>
          <a:xfrm>
            <a:off x="1303799" y="2743202"/>
            <a:ext cx="3430501" cy="726001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  <p:txBody>
          <a:bodyPr/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1600"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1600"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1600"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1600"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Google Shape;133;p9"/>
          <p:cNvSpPr txBox="1"/>
          <p:nvPr>
            <p:ph type="body" sz="half" idx="21"/>
          </p:nvPr>
        </p:nvSpPr>
        <p:spPr>
          <a:xfrm>
            <a:off x="4903699" y="660999"/>
            <a:ext cx="3430501" cy="3870602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  <p:txBody>
          <a:bodyPr/>
          <a:lstStyle/>
          <a:p>
            <a:pPr/>
          </a:p>
        </p:txBody>
      </p:sp>
      <p:sp>
        <p:nvSpPr>
          <p:cNvPr id="1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36;p10"/>
          <p:cNvGrpSpPr/>
          <p:nvPr/>
        </p:nvGrpSpPr>
        <p:grpSpPr>
          <a:xfrm>
            <a:off x="714231" y="4259805"/>
            <a:ext cx="412697" cy="412706"/>
            <a:chOff x="0" y="0"/>
            <a:chExt cx="412695" cy="412705"/>
          </a:xfrm>
        </p:grpSpPr>
        <p:sp>
          <p:nvSpPr>
            <p:cNvPr id="177" name="Google Shape;137;p10"/>
            <p:cNvSpPr/>
            <p:nvPr/>
          </p:nvSpPr>
          <p:spPr>
            <a:xfrm rot="16200000">
              <a:off x="167021" y="0"/>
              <a:ext cx="245334" cy="24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9671"/>
                    <a:pt x="9671" y="0"/>
                    <a:pt x="21600" y="0"/>
                  </a:cubicBezTo>
                  <a:lnTo>
                    <a:pt x="21600" y="21555"/>
                  </a:lnTo>
                  <a:close/>
                </a:path>
              </a:pathLst>
            </a:custGeom>
            <a:solidFill>
              <a:srgbClr val="424242">
                <a:alpha val="1254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8" name="Google Shape;138;p10"/>
            <p:cNvSpPr/>
            <p:nvPr/>
          </p:nvSpPr>
          <p:spPr>
            <a:xfrm rot="16200000">
              <a:off x="0" y="9"/>
              <a:ext cx="412696" cy="412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9671"/>
                    <a:pt x="9671" y="0"/>
                    <a:pt x="21600" y="0"/>
                  </a:cubicBezTo>
                  <a:lnTo>
                    <a:pt x="21600" y="21555"/>
                  </a:lnTo>
                  <a:close/>
                </a:path>
              </a:pathLst>
            </a:custGeom>
            <a:solidFill>
              <a:srgbClr val="424242">
                <a:alpha val="1254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80" name="Body Level One…"/>
          <p:cNvSpPr txBox="1"/>
          <p:nvPr>
            <p:ph type="body" sz="quarter" idx="1"/>
          </p:nvPr>
        </p:nvSpPr>
        <p:spPr>
          <a:xfrm>
            <a:off x="1303799" y="4138974"/>
            <a:ext cx="5843101" cy="534901"/>
          </a:xfrm>
          <a:prstGeom prst="rect">
            <a:avLst/>
          </a:prstGeom>
        </p:spPr>
        <p:txBody>
          <a:bodyPr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05978"/>
            <a:ext cx="8229600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77059" y="4772500"/>
            <a:ext cx="322688" cy="3225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9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424242"/>
          </a:solidFill>
          <a:uFillTx/>
          <a:latin typeface="Maven Pro"/>
          <a:ea typeface="Maven Pro"/>
          <a:cs typeface="Maven Pro"/>
          <a:sym typeface="Maven Pro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424242"/>
          </a:solidFill>
          <a:uFillTx/>
          <a:latin typeface="Maven Pro"/>
          <a:ea typeface="Maven Pro"/>
          <a:cs typeface="Maven Pro"/>
          <a:sym typeface="Maven Pro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424242"/>
          </a:solidFill>
          <a:uFillTx/>
          <a:latin typeface="Maven Pro"/>
          <a:ea typeface="Maven Pro"/>
          <a:cs typeface="Maven Pro"/>
          <a:sym typeface="Maven Pro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424242"/>
          </a:solidFill>
          <a:uFillTx/>
          <a:latin typeface="Maven Pro"/>
          <a:ea typeface="Maven Pro"/>
          <a:cs typeface="Maven Pro"/>
          <a:sym typeface="Maven Pro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424242"/>
          </a:solidFill>
          <a:uFillTx/>
          <a:latin typeface="Maven Pro"/>
          <a:ea typeface="Maven Pro"/>
          <a:cs typeface="Maven Pro"/>
          <a:sym typeface="Maven Pro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424242"/>
          </a:solidFill>
          <a:uFillTx/>
          <a:latin typeface="Maven Pro"/>
          <a:ea typeface="Maven Pro"/>
          <a:cs typeface="Maven Pro"/>
          <a:sym typeface="Maven Pro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424242"/>
          </a:solidFill>
          <a:uFillTx/>
          <a:latin typeface="Maven Pro"/>
          <a:ea typeface="Maven Pro"/>
          <a:cs typeface="Maven Pro"/>
          <a:sym typeface="Maven Pro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424242"/>
          </a:solidFill>
          <a:uFillTx/>
          <a:latin typeface="Maven Pro"/>
          <a:ea typeface="Maven Pro"/>
          <a:cs typeface="Maven Pro"/>
          <a:sym typeface="Maven Pro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424242"/>
          </a:solidFill>
          <a:uFillTx/>
          <a:latin typeface="Maven Pro"/>
          <a:ea typeface="Maven Pro"/>
          <a:cs typeface="Maven Pro"/>
          <a:sym typeface="Maven Pro"/>
        </a:defRPr>
      </a:lvl9pPr>
    </p:titleStyle>
    <p:bodyStyle>
      <a:lvl1pPr marL="457200" marR="0" indent="-31115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24242"/>
        </a:buClr>
        <a:buSzPts val="1300"/>
        <a:buFont typeface="Helvetica"/>
        <a:buChar char="●"/>
        <a:tabLst/>
        <a:defRPr b="0" baseline="0" cap="none" i="0" spc="0" strike="noStrike" sz="1300" u="none">
          <a:solidFill>
            <a:srgbClr val="424242"/>
          </a:solidFill>
          <a:uFillTx/>
          <a:latin typeface="Nunito"/>
          <a:ea typeface="Nunito"/>
          <a:cs typeface="Nunito"/>
          <a:sym typeface="Nunito"/>
        </a:defRPr>
      </a:lvl1pPr>
      <a:lvl2pPr marL="968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24242"/>
        </a:buClr>
        <a:buSzPts val="1300"/>
        <a:buFont typeface="Helvetica"/>
        <a:buChar char="○"/>
        <a:tabLst/>
        <a:defRPr b="0" baseline="0" cap="none" i="0" spc="0" strike="noStrike" sz="1300" u="none">
          <a:solidFill>
            <a:srgbClr val="424242"/>
          </a:solidFill>
          <a:uFillTx/>
          <a:latin typeface="Nunito"/>
          <a:ea typeface="Nunito"/>
          <a:cs typeface="Nunito"/>
          <a:sym typeface="Nunito"/>
        </a:defRPr>
      </a:lvl2pPr>
      <a:lvl3pPr marL="1425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24242"/>
        </a:buClr>
        <a:buSzPts val="1300"/>
        <a:buFont typeface="Helvetica"/>
        <a:buChar char="■"/>
        <a:tabLst/>
        <a:defRPr b="0" baseline="0" cap="none" i="0" spc="0" strike="noStrike" sz="1300" u="none">
          <a:solidFill>
            <a:srgbClr val="424242"/>
          </a:solidFill>
          <a:uFillTx/>
          <a:latin typeface="Nunito"/>
          <a:ea typeface="Nunito"/>
          <a:cs typeface="Nunito"/>
          <a:sym typeface="Nunito"/>
        </a:defRPr>
      </a:lvl3pPr>
      <a:lvl4pPr marL="1883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24242"/>
        </a:buClr>
        <a:buSzPts val="1300"/>
        <a:buFont typeface="Helvetica"/>
        <a:buChar char="●"/>
        <a:tabLst/>
        <a:defRPr b="0" baseline="0" cap="none" i="0" spc="0" strike="noStrike" sz="1300" u="none">
          <a:solidFill>
            <a:srgbClr val="424242"/>
          </a:solidFill>
          <a:uFillTx/>
          <a:latin typeface="Nunito"/>
          <a:ea typeface="Nunito"/>
          <a:cs typeface="Nunito"/>
          <a:sym typeface="Nunito"/>
        </a:defRPr>
      </a:lvl4pPr>
      <a:lvl5pPr marL="23402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24242"/>
        </a:buClr>
        <a:buSzPts val="1300"/>
        <a:buFont typeface="Helvetica"/>
        <a:buChar char="○"/>
        <a:tabLst/>
        <a:defRPr b="0" baseline="0" cap="none" i="0" spc="0" strike="noStrike" sz="1300" u="none">
          <a:solidFill>
            <a:srgbClr val="424242"/>
          </a:solidFill>
          <a:uFillTx/>
          <a:latin typeface="Nunito"/>
          <a:ea typeface="Nunito"/>
          <a:cs typeface="Nunito"/>
          <a:sym typeface="Nunito"/>
        </a:defRPr>
      </a:lvl5pPr>
      <a:lvl6pPr marL="27974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24242"/>
        </a:buClr>
        <a:buSzPts val="1300"/>
        <a:buFont typeface="Helvetica"/>
        <a:buChar char="■"/>
        <a:tabLst/>
        <a:defRPr b="0" baseline="0" cap="none" i="0" spc="0" strike="noStrike" sz="1300" u="none">
          <a:solidFill>
            <a:srgbClr val="424242"/>
          </a:solidFill>
          <a:uFillTx/>
          <a:latin typeface="Nunito"/>
          <a:ea typeface="Nunito"/>
          <a:cs typeface="Nunito"/>
          <a:sym typeface="Nunito"/>
        </a:defRPr>
      </a:lvl6pPr>
      <a:lvl7pPr marL="3254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24242"/>
        </a:buClr>
        <a:buSzPts val="1300"/>
        <a:buFont typeface="Helvetica"/>
        <a:buChar char="●"/>
        <a:tabLst/>
        <a:defRPr b="0" baseline="0" cap="none" i="0" spc="0" strike="noStrike" sz="1300" u="none">
          <a:solidFill>
            <a:srgbClr val="424242"/>
          </a:solidFill>
          <a:uFillTx/>
          <a:latin typeface="Nunito"/>
          <a:ea typeface="Nunito"/>
          <a:cs typeface="Nunito"/>
          <a:sym typeface="Nunito"/>
        </a:defRPr>
      </a:lvl7pPr>
      <a:lvl8pPr marL="3711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24242"/>
        </a:buClr>
        <a:buSzPts val="1300"/>
        <a:buFont typeface="Helvetica"/>
        <a:buChar char="○"/>
        <a:tabLst/>
        <a:defRPr b="0" baseline="0" cap="none" i="0" spc="0" strike="noStrike" sz="1300" u="none">
          <a:solidFill>
            <a:srgbClr val="424242"/>
          </a:solidFill>
          <a:uFillTx/>
          <a:latin typeface="Nunito"/>
          <a:ea typeface="Nunito"/>
          <a:cs typeface="Nunito"/>
          <a:sym typeface="Nunito"/>
        </a:defRPr>
      </a:lvl8pPr>
      <a:lvl9pPr marL="4169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24242"/>
        </a:buClr>
        <a:buSzPts val="1300"/>
        <a:buFont typeface="Helvetica"/>
        <a:buChar char="■"/>
        <a:tabLst/>
        <a:defRPr b="0" baseline="0" cap="none" i="0" spc="0" strike="noStrike" sz="1300" u="none">
          <a:solidFill>
            <a:srgbClr val="424242"/>
          </a:solidFill>
          <a:uFillTx/>
          <a:latin typeface="Nunito"/>
          <a:ea typeface="Nunito"/>
          <a:cs typeface="Nunito"/>
          <a:sym typeface="Nuni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Nuni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Nuni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Nuni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Nuni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Nuni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Nuni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Nuni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Nuni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Nuni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277;p13"/>
          <p:cNvSpPr txBox="1"/>
          <p:nvPr>
            <p:ph type="ctrTitle"/>
          </p:nvPr>
        </p:nvSpPr>
        <p:spPr>
          <a:xfrm>
            <a:off x="824000" y="1613825"/>
            <a:ext cx="6713700" cy="1872901"/>
          </a:xfrm>
          <a:prstGeom prst="rect">
            <a:avLst/>
          </a:prstGeom>
        </p:spPr>
        <p:txBody>
          <a:bodyPr/>
          <a:lstStyle/>
          <a:p>
            <a:pPr/>
            <a:r>
              <a:t>PREDICTING THE CHANCE OF GRADUATE ADMISSION FOR INDIAN STUDENTS</a:t>
            </a:r>
          </a:p>
        </p:txBody>
      </p:sp>
      <p:sp>
        <p:nvSpPr>
          <p:cNvPr id="333" name="Google Shape;278;p13"/>
          <p:cNvSpPr txBox="1"/>
          <p:nvPr>
            <p:ph type="subTitle" sz="quarter" idx="1"/>
          </p:nvPr>
        </p:nvSpPr>
        <p:spPr>
          <a:xfrm>
            <a:off x="824000" y="3596299"/>
            <a:ext cx="4255500" cy="695401"/>
          </a:xfrm>
          <a:prstGeom prst="rect">
            <a:avLst/>
          </a:prstGeom>
        </p:spPr>
        <p:txBody>
          <a:bodyPr/>
          <a:lstStyle/>
          <a:p>
            <a:pPr marL="0" indent="0"/>
            <a:r>
              <a:t>Maryam Runiassy</a:t>
            </a:r>
          </a:p>
          <a:p>
            <a:pPr marL="0" indent="0"/>
            <a:r>
              <a:t>Pragna Yata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283;p14"/>
          <p:cNvSpPr txBox="1"/>
          <p:nvPr>
            <p:ph type="title"/>
          </p:nvPr>
        </p:nvSpPr>
        <p:spPr>
          <a:xfrm>
            <a:off x="823999" y="763599"/>
            <a:ext cx="7488602" cy="3573302"/>
          </a:xfrm>
          <a:prstGeom prst="rect">
            <a:avLst/>
          </a:prstGeom>
        </p:spPr>
        <p:txBody>
          <a:bodyPr/>
          <a:lstStyle/>
          <a:p>
            <a:pPr>
              <a:defRPr sz="2900"/>
            </a:pPr>
            <a:r>
              <a:t>Objective: T</a:t>
            </a:r>
            <a:r>
              <a:rPr b="0"/>
              <a:t>o choose best ways to model and predict the chance of getting admitted to a graduate school for students from India</a:t>
            </a:r>
            <a:endParaRPr b="0"/>
          </a:p>
          <a:p>
            <a:pPr/>
            <a:endParaRPr sz="2900"/>
          </a:p>
          <a:p>
            <a:pPr>
              <a:defRPr sz="1900"/>
            </a:pPr>
            <a:r>
              <a:t>Data source: </a:t>
            </a:r>
            <a:r>
              <a:rPr b="0"/>
              <a:t>Kaggle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288;p15"/>
          <p:cNvSpPr txBox="1"/>
          <p:nvPr>
            <p:ph type="title"/>
          </p:nvPr>
        </p:nvSpPr>
        <p:spPr>
          <a:xfrm>
            <a:off x="1303799" y="598575"/>
            <a:ext cx="7030502" cy="999299"/>
          </a:xfrm>
          <a:prstGeom prst="rect">
            <a:avLst/>
          </a:prstGeom>
        </p:spPr>
        <p:txBody>
          <a:bodyPr/>
          <a:lstStyle/>
          <a:p>
            <a:pPr/>
            <a:r>
              <a:t>Project Overview</a:t>
            </a:r>
          </a:p>
        </p:txBody>
      </p:sp>
      <p:sp>
        <p:nvSpPr>
          <p:cNvPr id="340" name="Google Shape;289;p15"/>
          <p:cNvSpPr txBox="1"/>
          <p:nvPr>
            <p:ph type="body" sz="half" idx="1"/>
          </p:nvPr>
        </p:nvSpPr>
        <p:spPr>
          <a:xfrm>
            <a:off x="1303799" y="1662550"/>
            <a:ext cx="7030502" cy="2628601"/>
          </a:xfrm>
          <a:prstGeom prst="rect">
            <a:avLst/>
          </a:prstGeom>
        </p:spPr>
        <p:txBody>
          <a:bodyPr/>
          <a:lstStyle/>
          <a:p>
            <a:pPr indent="-333375">
              <a:spcBef>
                <a:spcPts val="1100"/>
              </a:spcBef>
              <a:buClr>
                <a:srgbClr val="000000"/>
              </a:buClr>
              <a:buSzPts val="1600"/>
              <a:buFontTx/>
              <a:buAutoNum type="arabicPeriod" startAt="1"/>
              <a:def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Studying and comparing two datasets provided by Kaggle</a:t>
            </a:r>
          </a:p>
          <a:p>
            <a:pPr indent="-333375">
              <a:buClr>
                <a:srgbClr val="000000"/>
              </a:buClr>
              <a:buSzPts val="1600"/>
              <a:buFontTx/>
              <a:buAutoNum type="arabicPeriod" startAt="1"/>
              <a:def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Descriptive data analysis and visualizations </a:t>
            </a:r>
          </a:p>
          <a:p>
            <a:pPr indent="-333375">
              <a:buClr>
                <a:srgbClr val="000000"/>
              </a:buClr>
              <a:buSzPts val="1600"/>
              <a:buFontTx/>
              <a:buAutoNum type="arabicPeriod" startAt="1"/>
              <a:def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Modeling and training data with Regression Algorithms</a:t>
            </a:r>
          </a:p>
          <a:p>
            <a:pPr indent="-333375">
              <a:buClr>
                <a:srgbClr val="000000"/>
              </a:buClr>
              <a:buSzPts val="1600"/>
              <a:buFontTx/>
              <a:buAutoNum type="arabicPeriod" startAt="1"/>
              <a:def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Modeling data using Ensemble Algorithms</a:t>
            </a:r>
          </a:p>
          <a:p>
            <a:pPr indent="-333375">
              <a:buClr>
                <a:srgbClr val="000000"/>
              </a:buClr>
              <a:buSzPts val="1600"/>
              <a:buFontTx/>
              <a:buAutoNum type="arabicPeriod" startAt="1"/>
              <a:def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Cross Validation and Fine Tuning hyperparameters</a:t>
            </a:r>
          </a:p>
          <a:p>
            <a:pPr indent="-333375">
              <a:buClr>
                <a:srgbClr val="000000"/>
              </a:buClr>
              <a:buSzPts val="1600"/>
              <a:buFontTx/>
              <a:buAutoNum type="arabicPeriod" startAt="1"/>
              <a:def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Treating as a Classification problem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294;p16"/>
          <p:cNvSpPr txBox="1"/>
          <p:nvPr>
            <p:ph type="title"/>
          </p:nvPr>
        </p:nvSpPr>
        <p:spPr>
          <a:xfrm>
            <a:off x="1303799" y="598575"/>
            <a:ext cx="7030502" cy="999299"/>
          </a:xfrm>
          <a:prstGeom prst="rect">
            <a:avLst/>
          </a:prstGeom>
        </p:spPr>
        <p:txBody>
          <a:bodyPr/>
          <a:lstStyle>
            <a:lvl1pPr>
              <a:defRPr sz="2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Dataset</a:t>
            </a:r>
          </a:p>
        </p:txBody>
      </p:sp>
      <p:sp>
        <p:nvSpPr>
          <p:cNvPr id="343" name="Google Shape;295;p16"/>
          <p:cNvSpPr txBox="1"/>
          <p:nvPr>
            <p:ph type="body" sz="half" idx="1"/>
          </p:nvPr>
        </p:nvSpPr>
        <p:spPr>
          <a:xfrm>
            <a:off x="1303799" y="2426424"/>
            <a:ext cx="7030502" cy="2105401"/>
          </a:xfrm>
          <a:prstGeom prst="rect">
            <a:avLst/>
          </a:prstGeom>
        </p:spPr>
        <p:txBody>
          <a:bodyPr/>
          <a:lstStyle/>
          <a:p>
            <a:pPr marL="0" indent="457200">
              <a:spcBef>
                <a:spcPts val="1100"/>
              </a:spcBef>
              <a:buSzTx/>
              <a:buNone/>
            </a:pPr>
          </a:p>
        </p:txBody>
      </p:sp>
      <p:pic>
        <p:nvPicPr>
          <p:cNvPr id="344" name="Google Shape;296;p16" descr="Google Shape;296;p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150" y="1643900"/>
            <a:ext cx="8020651" cy="2770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01;p17"/>
          <p:cNvSpPr txBox="1"/>
          <p:nvPr>
            <p:ph type="title"/>
          </p:nvPr>
        </p:nvSpPr>
        <p:spPr>
          <a:xfrm>
            <a:off x="1247649" y="688449"/>
            <a:ext cx="7030502" cy="502201"/>
          </a:xfrm>
          <a:prstGeom prst="rect">
            <a:avLst/>
          </a:prstGeom>
        </p:spPr>
        <p:txBody>
          <a:bodyPr/>
          <a:lstStyle>
            <a:lvl1pPr marR="190500" indent="190500">
              <a:spcBef>
                <a:spcPts val="1100"/>
              </a:spcBef>
              <a:defRPr sz="19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Data Visualization</a:t>
            </a:r>
          </a:p>
        </p:txBody>
      </p:sp>
      <p:sp>
        <p:nvSpPr>
          <p:cNvPr id="347" name="Google Shape;302;p17"/>
          <p:cNvSpPr txBox="1"/>
          <p:nvPr>
            <p:ph type="body" idx="1"/>
          </p:nvPr>
        </p:nvSpPr>
        <p:spPr>
          <a:xfrm>
            <a:off x="573624" y="1305799"/>
            <a:ext cx="8520602" cy="3692702"/>
          </a:xfrm>
          <a:prstGeom prst="rect">
            <a:avLst/>
          </a:prstGeom>
        </p:spPr>
        <p:txBody>
          <a:bodyPr/>
          <a:lstStyle/>
          <a:p>
            <a:pPr marL="0" marR="190500" indent="0">
              <a:lnSpc>
                <a:spcPct val="70000"/>
              </a:lnSpc>
              <a:spcBef>
                <a:spcPts val="1100"/>
              </a:spcBef>
              <a:buSzTx/>
              <a:buNone/>
              <a:defRPr b="1" sz="16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Tools used : </a:t>
            </a:r>
            <a:r>
              <a:rPr b="0"/>
              <a:t>Seaborn, pairplot and heatmaps</a:t>
            </a:r>
          </a:p>
          <a:p>
            <a:pPr marL="0" marR="190500" indent="0">
              <a:lnSpc>
                <a:spcPct val="70000"/>
              </a:lnSpc>
              <a:spcBef>
                <a:spcPts val="1100"/>
              </a:spcBef>
              <a:buSzTx/>
              <a:buNone/>
              <a:defRPr b="1" sz="16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Objective</a:t>
            </a:r>
          </a:p>
          <a:p>
            <a:pPr indent="-331110">
              <a:lnSpc>
                <a:spcPct val="85000"/>
              </a:lnSpc>
              <a:spcBef>
                <a:spcPts val="1100"/>
              </a:spcBef>
              <a:buClr>
                <a:srgbClr val="000000"/>
              </a:buClr>
              <a:buSzPts val="1600"/>
              <a:buFont typeface="Arial"/>
              <a:defRPr sz="16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Checking data quality and search for extreme outliers</a:t>
            </a:r>
          </a:p>
          <a:p>
            <a:pPr indent="-331110">
              <a:lnSpc>
                <a:spcPct val="85000"/>
              </a:lnSpc>
              <a:buClr>
                <a:srgbClr val="000000"/>
              </a:buClr>
              <a:buSzPts val="1600"/>
              <a:buFont typeface="Arial"/>
              <a:defRPr sz="16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To note data distribution if it suitable for linear regression analysis.</a:t>
            </a:r>
          </a:p>
          <a:p>
            <a:pPr indent="-331110">
              <a:lnSpc>
                <a:spcPct val="85000"/>
              </a:lnSpc>
              <a:buClr>
                <a:srgbClr val="000000"/>
              </a:buClr>
              <a:buSzPts val="1600"/>
              <a:buFont typeface="Arial"/>
              <a:defRPr sz="16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Existing correlations</a:t>
            </a:r>
          </a:p>
          <a:p>
            <a:pPr marL="0" indent="0">
              <a:lnSpc>
                <a:spcPct val="85000"/>
              </a:lnSpc>
              <a:spcBef>
                <a:spcPts val="1100"/>
              </a:spcBef>
              <a:buSzTx/>
              <a:buNone/>
              <a:defRPr b="1" sz="16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Outcome:  </a:t>
            </a:r>
          </a:p>
          <a:p>
            <a:pPr indent="-331110">
              <a:lnSpc>
                <a:spcPct val="85000"/>
              </a:lnSpc>
              <a:spcBef>
                <a:spcPts val="1100"/>
              </a:spcBef>
              <a:buClr>
                <a:srgbClr val="000000"/>
              </a:buClr>
              <a:buSzPts val="1600"/>
              <a:buFont typeface="Arial"/>
              <a:defRPr sz="16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No missing values are in the data</a:t>
            </a:r>
          </a:p>
          <a:p>
            <a:pPr indent="-331110">
              <a:lnSpc>
                <a:spcPct val="85000"/>
              </a:lnSpc>
              <a:buClr>
                <a:srgbClr val="000000"/>
              </a:buClr>
              <a:buSzPts val="1600"/>
              <a:buFont typeface="Arial"/>
              <a:defRPr sz="16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Data is a combination of categorical and numeric variables</a:t>
            </a:r>
          </a:p>
          <a:p>
            <a:pPr indent="-331110">
              <a:lnSpc>
                <a:spcPct val="85000"/>
              </a:lnSpc>
              <a:buClr>
                <a:srgbClr val="000000"/>
              </a:buClr>
              <a:buSzPts val="1600"/>
              <a:buFont typeface="Arial"/>
              <a:defRPr sz="16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Data seems to be normally distributed</a:t>
            </a:r>
          </a:p>
          <a:p>
            <a:pPr indent="-331110">
              <a:lnSpc>
                <a:spcPct val="90000"/>
              </a:lnSpc>
              <a:buClr>
                <a:srgbClr val="000000"/>
              </a:buClr>
              <a:buSzPts val="1400"/>
              <a:buFont typeface="Arial"/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GRE_Score CGPA, and TOEFL_Score have the highest correlation with the chance of being admitted to a graduate 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07;p18"/>
          <p:cNvSpPr txBox="1"/>
          <p:nvPr>
            <p:ph type="title"/>
          </p:nvPr>
        </p:nvSpPr>
        <p:spPr>
          <a:xfrm>
            <a:off x="1303800" y="598574"/>
            <a:ext cx="3430500" cy="816902"/>
          </a:xfrm>
          <a:prstGeom prst="rect">
            <a:avLst/>
          </a:prstGeom>
        </p:spPr>
        <p:txBody>
          <a:bodyPr/>
          <a:lstStyle>
            <a:lvl1pPr defTabSz="713231">
              <a:defRPr sz="1950"/>
            </a:lvl1pPr>
          </a:lstStyle>
          <a:p>
            <a:pPr/>
            <a:r>
              <a:t>Regression Models</a:t>
            </a:r>
          </a:p>
        </p:txBody>
      </p:sp>
      <p:sp>
        <p:nvSpPr>
          <p:cNvPr id="352" name="Google Shape;308;p18"/>
          <p:cNvSpPr txBox="1"/>
          <p:nvPr>
            <p:ph type="body" sz="quarter" idx="1"/>
          </p:nvPr>
        </p:nvSpPr>
        <p:spPr>
          <a:xfrm>
            <a:off x="1303800" y="1249150"/>
            <a:ext cx="3430500" cy="447001"/>
          </a:xfrm>
          <a:prstGeom prst="rect">
            <a:avLst/>
          </a:prstGeom>
        </p:spPr>
        <p:txBody>
          <a:bodyPr/>
          <a:lstStyle>
            <a:lvl1pPr marL="0" indent="0" defTabSz="868680">
              <a:defRPr sz="1520"/>
            </a:lvl1pPr>
          </a:lstStyle>
          <a:p>
            <a:pPr/>
            <a:r>
              <a:t>Approach_1</a:t>
            </a:r>
          </a:p>
        </p:txBody>
      </p:sp>
      <p:sp>
        <p:nvSpPr>
          <p:cNvPr id="353" name="Google Shape;309;p18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indent="-349250">
              <a:buSzPts val="1900"/>
              <a:buChar char="➢"/>
              <a:defRPr sz="1900"/>
            </a:pPr>
            <a:r>
              <a:t>Models</a:t>
            </a:r>
          </a:p>
          <a:p>
            <a:pPr lvl="1" marL="914400" indent="-336550">
              <a:buSzPts val="1700"/>
              <a:defRPr sz="1700"/>
            </a:pPr>
            <a:r>
              <a:t>Linear Models</a:t>
            </a:r>
          </a:p>
          <a:p>
            <a:pPr lvl="2" marL="1371600" indent="-336550">
              <a:buSzPts val="1700"/>
              <a:defRPr sz="1700"/>
            </a:pPr>
            <a:r>
              <a:t>Linear Regression</a:t>
            </a:r>
          </a:p>
          <a:p>
            <a:pPr lvl="1" marL="914400" indent="-336550">
              <a:buSzPts val="1700"/>
              <a:defRPr sz="1700"/>
            </a:pPr>
            <a:r>
              <a:t>Tree Models</a:t>
            </a:r>
          </a:p>
          <a:p>
            <a:pPr lvl="2" marL="1371600" indent="-336550">
              <a:buSzPts val="1700"/>
              <a:defRPr sz="1700"/>
            </a:pPr>
            <a:r>
              <a:t>Decision tree</a:t>
            </a:r>
          </a:p>
          <a:p>
            <a:pPr lvl="1" marL="914400" indent="-336550">
              <a:buSzPts val="1700"/>
              <a:defRPr sz="1700"/>
            </a:pPr>
            <a:r>
              <a:t>Ensemble Models</a:t>
            </a:r>
          </a:p>
          <a:p>
            <a:pPr lvl="2" marL="1371600" indent="-336550">
              <a:buSzPts val="1700"/>
              <a:defRPr sz="1700"/>
            </a:pPr>
            <a:r>
              <a:t>Random Forest</a:t>
            </a:r>
          </a:p>
          <a:p>
            <a:pPr lvl="2" marL="1371600" indent="-336550">
              <a:buSzPts val="1700"/>
              <a:defRPr sz="1700"/>
            </a:pPr>
            <a:r>
              <a:t>Catboost</a:t>
            </a:r>
          </a:p>
          <a:p>
            <a:pPr lvl="2" marL="1371600" indent="-336550">
              <a:buSzPts val="1700"/>
              <a:defRPr sz="1700"/>
            </a:pPr>
            <a:r>
              <a:t>XGboost</a:t>
            </a:r>
          </a:p>
          <a:p>
            <a:pPr lvl="1" marL="914400" indent="-336550">
              <a:buSzPts val="1700"/>
              <a:defRPr sz="1700"/>
            </a:pPr>
            <a:r>
              <a:t>Neural Networks</a:t>
            </a:r>
          </a:p>
          <a:p>
            <a:pPr indent="-349250">
              <a:buSzPts val="1900"/>
              <a:buChar char="➢"/>
              <a:defRPr sz="1900"/>
            </a:pPr>
            <a:r>
              <a:t>KFold Cross Validation</a:t>
            </a:r>
          </a:p>
          <a:p>
            <a:pPr indent="-349250">
              <a:buSzPts val="1900"/>
              <a:buChar char="➢"/>
              <a:defRPr sz="1900"/>
            </a:pPr>
            <a:r>
              <a:t>Hyperparameter Search </a:t>
            </a:r>
          </a:p>
        </p:txBody>
      </p:sp>
      <p:pic>
        <p:nvPicPr>
          <p:cNvPr id="354" name="Google Shape;310;p18" descr="Google Shape;310;p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5949" y="1848549"/>
            <a:ext cx="3592352" cy="2431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15;p19"/>
          <p:cNvSpPr txBox="1"/>
          <p:nvPr>
            <p:ph type="title"/>
          </p:nvPr>
        </p:nvSpPr>
        <p:spPr>
          <a:xfrm>
            <a:off x="1303800" y="598574"/>
            <a:ext cx="3430500" cy="1990202"/>
          </a:xfrm>
          <a:prstGeom prst="rect">
            <a:avLst/>
          </a:prstGeom>
        </p:spPr>
        <p:txBody>
          <a:bodyPr/>
          <a:lstStyle/>
          <a:p>
            <a:pPr/>
            <a:r>
              <a:t>Classifiers</a:t>
            </a:r>
          </a:p>
        </p:txBody>
      </p:sp>
      <p:sp>
        <p:nvSpPr>
          <p:cNvPr id="357" name="Google Shape;316;p19"/>
          <p:cNvSpPr txBox="1"/>
          <p:nvPr>
            <p:ph type="body" sz="quarter" idx="1"/>
          </p:nvPr>
        </p:nvSpPr>
        <p:spPr>
          <a:xfrm>
            <a:off x="1523600" y="1132903"/>
            <a:ext cx="3430500" cy="726001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pPr/>
            <a:r>
              <a:t>Approach_2</a:t>
            </a:r>
          </a:p>
        </p:txBody>
      </p:sp>
      <p:sp>
        <p:nvSpPr>
          <p:cNvPr id="358" name="Google Shape;317;p19"/>
          <p:cNvSpPr txBox="1"/>
          <p:nvPr>
            <p:ph type="body" idx="21"/>
          </p:nvPr>
        </p:nvSpPr>
        <p:spPr>
          <a:xfrm>
            <a:off x="4982325" y="1200199"/>
            <a:ext cx="3430500" cy="38706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indent="-336550">
              <a:buSzPts val="1700"/>
              <a:buChar char="➢"/>
              <a:defRPr sz="1700"/>
            </a:pPr>
            <a:r>
              <a:t>Multi-class</a:t>
            </a:r>
          </a:p>
          <a:p>
            <a:pPr lvl="1" marL="914400" indent="-323850">
              <a:buSzPts val="1500"/>
              <a:defRPr sz="1500"/>
            </a:pPr>
            <a:r>
              <a:t>Two classes</a:t>
            </a:r>
          </a:p>
          <a:p>
            <a:pPr lvl="1" marL="914400" indent="-323850">
              <a:buSzPts val="1500"/>
              <a:defRPr sz="1500"/>
            </a:pPr>
            <a:r>
              <a:t>Three classes</a:t>
            </a:r>
          </a:p>
          <a:p>
            <a:pPr indent="-336550">
              <a:buSzPts val="1700"/>
              <a:buChar char="➢"/>
              <a:defRPr sz="1700"/>
            </a:pPr>
            <a:r>
              <a:t>Logistic Regression</a:t>
            </a:r>
          </a:p>
          <a:p>
            <a:pPr indent="-336550">
              <a:buSzPts val="1700"/>
              <a:buChar char="➢"/>
              <a:defRPr sz="1700"/>
            </a:pPr>
            <a:r>
              <a:t>Random Forest</a:t>
            </a:r>
          </a:p>
          <a:p>
            <a:pPr indent="-336550">
              <a:buSzPts val="1700"/>
              <a:buChar char="➢"/>
              <a:defRPr sz="1700"/>
            </a:pPr>
            <a:r>
              <a:t>Stratified K-Fold Validation</a:t>
            </a:r>
          </a:p>
        </p:txBody>
      </p:sp>
      <p:pic>
        <p:nvPicPr>
          <p:cNvPr id="359" name="Google Shape;318;p19" descr="Google Shape;318;p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1200" y="1681300"/>
            <a:ext cx="3363101" cy="27500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23;p20"/>
          <p:cNvSpPr txBox="1"/>
          <p:nvPr>
            <p:ph type="body" sz="quarter" idx="1"/>
          </p:nvPr>
        </p:nvSpPr>
        <p:spPr>
          <a:xfrm>
            <a:off x="1303800" y="3273624"/>
            <a:ext cx="5843100" cy="534901"/>
          </a:xfrm>
          <a:prstGeom prst="rect">
            <a:avLst/>
          </a:prstGeom>
        </p:spPr>
        <p:txBody>
          <a:bodyPr/>
          <a:lstStyle>
            <a:lvl1pPr marL="0">
              <a:defRPr sz="1800"/>
            </a:lvl1pPr>
          </a:lstStyle>
          <a:p>
            <a:pPr/>
            <a:r>
              <a:t>Let's look at the code…...</a:t>
            </a:r>
          </a:p>
        </p:txBody>
      </p:sp>
      <p:pic>
        <p:nvPicPr>
          <p:cNvPr id="362" name="Google Shape;324;p20" descr="Google Shape;324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1550" y="377074"/>
            <a:ext cx="7200900" cy="26384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C0791B"/>
      </a:lt1>
      <a:dk2>
        <a:srgbClr val="A7A7A7"/>
      </a:dk2>
      <a:lt2>
        <a:srgbClr val="53535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0000FF"/>
      </a:hlink>
      <a:folHlink>
        <a:srgbClr val="FF00FF"/>
      </a:folHlink>
    </a:clrScheme>
    <a:fontScheme name="Momentum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Momentu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C0791B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C0791B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0000FF"/>
      </a:hlink>
      <a:folHlink>
        <a:srgbClr val="FF00FF"/>
      </a:folHlink>
    </a:clrScheme>
    <a:fontScheme name="Momentum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Momentu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C0791B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C0791B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