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2" r:id="rId7"/>
    <p:sldId id="258" r:id="rId8"/>
    <p:sldId id="265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0"/>
  </p:normalViewPr>
  <p:slideViewPr>
    <p:cSldViewPr snapToGrid="0">
      <p:cViewPr varScale="1">
        <p:scale>
          <a:sx n="88" d="100"/>
          <a:sy n="88" d="100"/>
        </p:scale>
        <p:origin x="1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DDDF-6E05-5DE5-701D-4DDCA5954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3CDEB-30F2-BDCE-4BFE-42AA9BBD5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1FAD4-5FA0-D2BB-88A2-402135C6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C873-DC84-D84D-A4F6-674841E6EEA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5CD00-6B4E-8768-E655-AA024F06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62DB1-204F-6EC6-9125-AA9FBBAC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03C-B711-F34F-B349-5BEFD2B8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8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E498-8E93-431A-2253-17CB3F4F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71D5D-C69C-4C1F-8F56-A6EF191A9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AF93E-FCFB-95E6-355C-91AD63DD8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C873-DC84-D84D-A4F6-674841E6EEA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8D28-CDA0-84B9-DC33-A0F2B144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C661-FA24-7268-ACEB-39BD42EE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03C-B711-F34F-B349-5BEFD2B8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4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5C2BB-786F-81FE-E4A2-EDEC08425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B422F-2AA4-C80C-2BF9-6342EC2EB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38119-6767-FE40-F132-E059F6C1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C873-DC84-D84D-A4F6-674841E6EEA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C864-67F3-3FCB-9524-ADC4B906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D794-77F8-F623-E67F-C087C7FA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03C-B711-F34F-B349-5BEFD2B8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2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C909-6371-0A77-DA69-416007B2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CF6E6-6035-BB4F-1EA4-CEC6BF9D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CA81A-3D85-5C75-9B75-CCAA1621B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C873-DC84-D84D-A4F6-674841E6EEA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16C3D-BD9B-10C6-BA88-1557389D3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EB89E-623A-8062-0626-E659C219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03C-B711-F34F-B349-5BEFD2B8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5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F1C3-D3A9-02CC-45E9-13AC5D6D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E2664-747E-BA17-7E8C-0147A06F5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A02A1-9E32-7843-1AA3-00FD0320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C873-DC84-D84D-A4F6-674841E6EEA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9A6D-2D61-0496-FE50-ED3961CA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F42FE-C2B1-F5F4-20B6-50BD4955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03C-B711-F34F-B349-5BEFD2B8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C63B8-6DC4-E1FF-3CCC-48DEC3B69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9CBEE-9AA8-03FA-853F-9177BF2635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97AA9-E0F5-1A24-A640-A26700EDF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86565-3381-DD86-0F02-85587B8E4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C873-DC84-D84D-A4F6-674841E6EEA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DC8EA-B57C-0C08-E49D-70766E3E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AFD81-8A73-746D-449A-F7F38744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03C-B711-F34F-B349-5BEFD2B8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9990-EE11-9869-D585-5E98CC1D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5E579-CA3A-49D3-5F4F-76E62AB47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55639-F0EA-4F2D-2C8A-13B85053D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59297-8716-44F2-3420-6E5E0751D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80750C-1B9E-5C11-D3C1-3FB86E4C8F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29A04F-DFDA-1BEC-91CE-C567D453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C873-DC84-D84D-A4F6-674841E6EEA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45F58-C14F-5175-C7A3-0254F74D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5139D-FF46-AA6C-DEE4-539E4DD2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03C-B711-F34F-B349-5BEFD2B8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4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63BB-F512-C924-39BC-6E57CC85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A032E-5F1D-9309-3E29-62BB52A2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C873-DC84-D84D-A4F6-674841E6EEA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910B9-9142-D69D-1FB7-9FE4470B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63905-44D6-FD87-E9F6-CB3DC43A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03C-B711-F34F-B349-5BEFD2B8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0C282E-6C6A-BF04-B599-3C83F69F6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C873-DC84-D84D-A4F6-674841E6EEA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EC188-0640-4F6D-4575-81868478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271A5-0D99-D88E-21E6-B2B76914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03C-B711-F34F-B349-5BEFD2B8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2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3490-2A70-84EC-AE64-477C6B73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B08AD-9140-0674-8B5B-07568441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EA9C4-55FC-E89D-B728-70994C25E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DA14C-E5CD-F787-09FF-F89F156B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C873-DC84-D84D-A4F6-674841E6EEA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9FD6F-22A5-7F75-A0D2-066DDC29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281BA-55A2-1EAC-1214-779F4FAC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03C-B711-F34F-B349-5BEFD2B8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24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3C78-66F2-0796-874A-FF80C1D0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74B23-C0C4-9B44-C63C-8B83E1B2D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21842-76A7-F270-909A-DBA358AF5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1644B-69C1-1222-461A-C46512E2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3C873-DC84-D84D-A4F6-674841E6EEA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800FD-E854-9C45-9FDF-A071C875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BC081-F5A2-AC66-974B-9E7191B2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3403C-B711-F34F-B349-5BEFD2B8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5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E4243-CE4D-00AE-0C65-5269D28AA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ED4A6-F1DE-DB22-1079-DFD8B5759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2F4D-3E25-FBFC-99FC-FBE26F052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43C873-DC84-D84D-A4F6-674841E6EEA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1B2A5-25E9-5AFE-8278-886E09FC0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EB52C-D29B-3C97-06DC-A9754E8CA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3403C-B711-F34F-B349-5BEFD2B84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mtrauernicht/RStudio_worksho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D855E-99B4-60FB-0650-18A6D28BF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9277"/>
            <a:ext cx="9144000" cy="2387600"/>
          </a:xfrm>
        </p:spPr>
        <p:txBody>
          <a:bodyPr>
            <a:normAutofit/>
          </a:bodyPr>
          <a:lstStyle/>
          <a:p>
            <a:r>
              <a:rPr lang="en-GB" sz="3200" dirty="0"/>
              <a:t>Workshop</a:t>
            </a:r>
            <a:br>
              <a:rPr lang="en-GB" dirty="0"/>
            </a:br>
            <a:r>
              <a:rPr lang="en-GB" dirty="0"/>
              <a:t>Statistical Analysis and Data Visualization Using </a:t>
            </a:r>
            <a:r>
              <a:rPr lang="en-GB" i="1" dirty="0"/>
              <a:t>RStudio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9A14B-982F-DF08-DA33-639753994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745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Max Trauernicht, PhD candidate</a:t>
            </a:r>
          </a:p>
          <a:p>
            <a:r>
              <a:rPr lang="en-US" dirty="0"/>
              <a:t>Bioinformatics</a:t>
            </a:r>
          </a:p>
          <a:p>
            <a:endParaRPr lang="en-US" dirty="0"/>
          </a:p>
          <a:p>
            <a:r>
              <a:rPr lang="en-US" dirty="0"/>
              <a:t>Netherlands Cancer Institute</a:t>
            </a:r>
          </a:p>
          <a:p>
            <a:r>
              <a:rPr lang="en-US" dirty="0"/>
              <a:t>University of Twente</a:t>
            </a:r>
          </a:p>
        </p:txBody>
      </p:sp>
      <p:pic>
        <p:nvPicPr>
          <p:cNvPr id="1026" name="Picture 2" descr="University of Twente, The Netherlands - imSAVAR">
            <a:extLst>
              <a:ext uri="{FF2B5EF4-FFF2-40B4-BE49-F238E27FC236}">
                <a16:creationId xmlns:a16="http://schemas.microsoft.com/office/drawing/2014/main" id="{AED9822B-3AD0-ACCB-D404-B7E2A4E5C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74" y="5900124"/>
            <a:ext cx="1885771" cy="66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herlands Cancer Institute - Cancer Image Europe">
            <a:extLst>
              <a:ext uri="{FF2B5EF4-FFF2-40B4-BE49-F238E27FC236}">
                <a16:creationId xmlns:a16="http://schemas.microsoft.com/office/drawing/2014/main" id="{DE514A10-65D3-5254-2D31-DD072E29F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03" y="5236403"/>
            <a:ext cx="2890323" cy="150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821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E9994-480D-C035-5D2E-B96B5633D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32B2-CC52-13C3-784B-9F63D9E5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workshop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749870-8CB6-0680-505B-00E4CC383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information &amp; exercises on: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https://github.com/mtrauernicht/RStudio_workshop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08FC83-2158-6660-68BA-DE2FB03EE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900" y="3286278"/>
            <a:ext cx="2338199" cy="28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7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8DF47-93FB-E759-74F1-2D893DD03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C642-13BF-7C91-E8C3-4B8B9036A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workshop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04F7-19EB-C0AF-D8E3-7E391D87D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Introduction to the workshop (ppt)		</a:t>
            </a:r>
            <a:r>
              <a:rPr lang="en-US" dirty="0">
                <a:solidFill>
                  <a:srgbClr val="0070C0"/>
                </a:solidFill>
              </a:rPr>
              <a:t>[~10 minutes]</a:t>
            </a:r>
          </a:p>
          <a:p>
            <a:endParaRPr lang="en-US" dirty="0"/>
          </a:p>
          <a:p>
            <a:r>
              <a:rPr lang="en-US" dirty="0"/>
              <a:t>Introduction to GitHub workshop page 	</a:t>
            </a:r>
            <a:r>
              <a:rPr lang="en-US" dirty="0">
                <a:solidFill>
                  <a:srgbClr val="0070C0"/>
                </a:solidFill>
              </a:rPr>
              <a:t>[~15 minutes]</a:t>
            </a:r>
          </a:p>
          <a:p>
            <a:endParaRPr lang="en-US" dirty="0"/>
          </a:p>
          <a:p>
            <a:r>
              <a:rPr lang="en-US" dirty="0"/>
              <a:t>Setting up RStudio				</a:t>
            </a:r>
            <a:r>
              <a:rPr lang="en-US" dirty="0">
                <a:solidFill>
                  <a:srgbClr val="0070C0"/>
                </a:solidFill>
              </a:rPr>
              <a:t>[~15 minutes]</a:t>
            </a:r>
          </a:p>
          <a:p>
            <a:endParaRPr lang="en-US" dirty="0"/>
          </a:p>
          <a:p>
            <a:r>
              <a:rPr lang="en-US" dirty="0"/>
              <a:t>Introduction to RStudio &amp; </a:t>
            </a:r>
            <a:r>
              <a:rPr lang="en-US" dirty="0" err="1"/>
              <a:t>tidyverse</a:t>
            </a:r>
            <a:r>
              <a:rPr lang="en-US" dirty="0"/>
              <a:t>	</a:t>
            </a:r>
            <a:r>
              <a:rPr lang="en-US" dirty="0">
                <a:solidFill>
                  <a:srgbClr val="0070C0"/>
                </a:solidFill>
              </a:rPr>
              <a:t>[~30 minutes]</a:t>
            </a:r>
          </a:p>
          <a:p>
            <a:endParaRPr lang="en-US" dirty="0"/>
          </a:p>
          <a:p>
            <a:r>
              <a:rPr lang="en-US" dirty="0"/>
              <a:t>Hands-on work in RStudio			</a:t>
            </a:r>
            <a:r>
              <a:rPr lang="en-US" dirty="0">
                <a:solidFill>
                  <a:srgbClr val="0070C0"/>
                </a:solidFill>
              </a:rPr>
              <a:t>[~2 hours]</a:t>
            </a:r>
          </a:p>
        </p:txBody>
      </p:sp>
    </p:spTree>
    <p:extLst>
      <p:ext uri="{BB962C8B-B14F-4D97-AF65-F5344CB8AC3E}">
        <p14:creationId xmlns:p14="http://schemas.microsoft.com/office/powerpoint/2010/main" val="389724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9D85F-BDD0-E105-15EB-86BA05DF5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4C12-0893-FFC9-D9CD-0A2E0E512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FB123-4D46-56D2-0454-7C100E1F4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By the end of this session, you will be able to: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ü"/>
            </a:pPr>
            <a:r>
              <a:rPr lang="en-GB" sz="2800" dirty="0"/>
              <a:t> Navigate </a:t>
            </a:r>
            <a:r>
              <a:rPr lang="en-GB" sz="2800" b="1" dirty="0"/>
              <a:t>RStudio</a:t>
            </a:r>
            <a:r>
              <a:rPr lang="en-GB" sz="2800" dirty="0"/>
              <a:t> and understand its key components.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ü"/>
            </a:pPr>
            <a:r>
              <a:rPr lang="en-GB" sz="2800" dirty="0"/>
              <a:t> Use </a:t>
            </a:r>
            <a:r>
              <a:rPr lang="en-GB" sz="2800" b="1" dirty="0" err="1"/>
              <a:t>tidyverse</a:t>
            </a:r>
            <a:r>
              <a:rPr lang="en-GB" sz="2800" dirty="0"/>
              <a:t> for efficient data manipulation.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ü"/>
            </a:pPr>
            <a:r>
              <a:rPr lang="en-GB" sz="2800" dirty="0"/>
              <a:t> Create professional </a:t>
            </a:r>
            <a:r>
              <a:rPr lang="en-GB" sz="2800" b="1" dirty="0"/>
              <a:t>ggplot2</a:t>
            </a:r>
            <a:r>
              <a:rPr lang="en-GB" sz="2800" dirty="0"/>
              <a:t> visualizations.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ü"/>
            </a:pPr>
            <a:r>
              <a:rPr lang="en-GB" sz="2800" dirty="0"/>
              <a:t> Perform </a:t>
            </a:r>
            <a:r>
              <a:rPr lang="en-GB" sz="2800" b="1" dirty="0"/>
              <a:t>basic statistical analyses</a:t>
            </a:r>
            <a:r>
              <a:rPr lang="en-GB" sz="2800" dirty="0"/>
              <a:t>.</a:t>
            </a:r>
          </a:p>
          <a:p>
            <a:pPr lvl="1">
              <a:lnSpc>
                <a:spcPct val="170000"/>
              </a:lnSpc>
              <a:buFont typeface="Wingdings" pitchFamily="2" charset="2"/>
              <a:buChar char="ü"/>
            </a:pPr>
            <a:r>
              <a:rPr lang="en-GB" sz="2800" dirty="0"/>
              <a:t> Document and present your results using </a:t>
            </a:r>
            <a:r>
              <a:rPr lang="en-GB" sz="2800" b="1" dirty="0" err="1"/>
              <a:t>RMarkdown</a:t>
            </a:r>
            <a:r>
              <a:rPr lang="en-GB" sz="2800" dirty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882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23F6-12F6-F1F4-1F46-E5BB859F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772A-9256-6902-1447-54B0BC7A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PhD candidate in genomics &amp; bioinformatics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Specialized in developing custom computational pipelines for </a:t>
            </a:r>
            <a:r>
              <a:rPr lang="en-GB" dirty="0" err="1"/>
              <a:t>analyzing</a:t>
            </a:r>
            <a:r>
              <a:rPr lang="en-GB" dirty="0"/>
              <a:t> large-scale genomics datasets using R and Python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1116A-4183-D4E6-DFDE-3A4F48799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907" y="199472"/>
            <a:ext cx="3097893" cy="325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7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117B7-5656-09B6-FC76-AA4FFA332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D8D2-62B7-2658-A216-21C069411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what we are doing with 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A4712-4ACF-6B82-D02B-6BC898A4E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0093"/>
            <a:ext cx="3280878" cy="31691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53C40F-87AB-C07C-4450-E8F8E99D0AA7}"/>
              </a:ext>
            </a:extLst>
          </p:cNvPr>
          <p:cNvSpPr txBox="1"/>
          <p:nvPr/>
        </p:nvSpPr>
        <p:spPr>
          <a:xfrm>
            <a:off x="661151" y="1939627"/>
            <a:ext cx="4484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Advanced data visualization 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17F41C-7D09-C442-BB84-021A3AFD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878" y="2759466"/>
            <a:ext cx="3335598" cy="329973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91D312-9CD3-806E-0C4D-1FD6D2CD29D0}"/>
              </a:ext>
            </a:extLst>
          </p:cNvPr>
          <p:cNvSpPr/>
          <p:nvPr/>
        </p:nvSpPr>
        <p:spPr>
          <a:xfrm>
            <a:off x="3142445" y="2659090"/>
            <a:ext cx="425003" cy="37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2097A9-1DE6-4323-A81A-E70E11A18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97" y="2462847"/>
            <a:ext cx="3591685" cy="193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D8A697-F0BD-B567-8B09-410A2C6891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995"/>
          <a:stretch/>
        </p:blipFill>
        <p:spPr>
          <a:xfrm>
            <a:off x="7176557" y="4562372"/>
            <a:ext cx="4306910" cy="20114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F0ECEF-95B0-BF82-6A2D-E27BD4BEEAF6}"/>
              </a:ext>
            </a:extLst>
          </p:cNvPr>
          <p:cNvSpPr txBox="1"/>
          <p:nvPr/>
        </p:nvSpPr>
        <p:spPr>
          <a:xfrm>
            <a:off x="6406963" y="1914936"/>
            <a:ext cx="5691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Data modelling &amp; statistical testing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483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44D84-2B56-8B34-7EDD-96935E589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B8AD-3A16-5982-31CE-4A5485D8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what we are doing with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99372B-1F3E-359E-962E-120BDF1C5E3C}"/>
              </a:ext>
            </a:extLst>
          </p:cNvPr>
          <p:cNvSpPr txBox="1"/>
          <p:nvPr/>
        </p:nvSpPr>
        <p:spPr>
          <a:xfrm>
            <a:off x="900089" y="1914936"/>
            <a:ext cx="49150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Deep learning (mainly python)</a:t>
            </a:r>
            <a:endParaRPr lang="en-US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E99A3-7922-665A-7246-F7464E7440AA}"/>
              </a:ext>
            </a:extLst>
          </p:cNvPr>
          <p:cNvSpPr/>
          <p:nvPr/>
        </p:nvSpPr>
        <p:spPr>
          <a:xfrm>
            <a:off x="3142445" y="2659090"/>
            <a:ext cx="425003" cy="37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88CFD6-4534-3461-2246-8D243B683502}"/>
              </a:ext>
            </a:extLst>
          </p:cNvPr>
          <p:cNvSpPr txBox="1"/>
          <p:nvPr/>
        </p:nvSpPr>
        <p:spPr>
          <a:xfrm>
            <a:off x="6406963" y="1914936"/>
            <a:ext cx="56915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Data modelling &amp; statistical testing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F683D5-BBB8-4E06-9F6D-347CF0FF6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97" y="2462847"/>
            <a:ext cx="3591685" cy="193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196051-2E49-D850-AD61-278EB3761E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995"/>
          <a:stretch/>
        </p:blipFill>
        <p:spPr>
          <a:xfrm>
            <a:off x="7176557" y="4562372"/>
            <a:ext cx="4306910" cy="201147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907D312-74CC-6AD4-0F71-F204EA0E69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" t="26061" b="35912"/>
          <a:stretch/>
        </p:blipFill>
        <p:spPr bwMode="auto">
          <a:xfrm>
            <a:off x="344482" y="2659090"/>
            <a:ext cx="6020928" cy="316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4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17C25-5423-DF68-9C22-A6B4BE4A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 and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95AF-4D5E-EB7F-B522-AFC30AC7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 Designed for statistical computing</a:t>
            </a:r>
          </a:p>
          <a:p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 Highly customizable data visualization</a:t>
            </a:r>
          </a:p>
          <a:p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 Easy data manipulation</a:t>
            </a:r>
          </a:p>
          <a:p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 User-friendly interface</a:t>
            </a:r>
          </a:p>
          <a:p>
            <a:endParaRPr lang="en-US" dirty="0"/>
          </a:p>
          <a:p>
            <a:pPr>
              <a:buFont typeface="Wingdings" pitchFamily="2" charset="2"/>
              <a:buChar char="ü"/>
            </a:pPr>
            <a:r>
              <a:rPr lang="en-US" dirty="0"/>
              <a:t> Open-source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2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4B005-C6E0-9C9B-D575-D778E593A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24B1-EC67-F035-C3BC-9460F436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for the exercises today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4E39F6-C01E-4568-2946-38734560F9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11" y="3555093"/>
            <a:ext cx="4406673" cy="2937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6F9B7C-2F41-FD28-40EE-1BB7B9DB66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110" y="3555093"/>
            <a:ext cx="4128717" cy="27515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39FF81-5633-DDF0-2D6C-616740EF6CB7}"/>
              </a:ext>
            </a:extLst>
          </p:cNvPr>
          <p:cNvSpPr txBox="1"/>
          <p:nvPr/>
        </p:nvSpPr>
        <p:spPr>
          <a:xfrm>
            <a:off x="838199" y="1506022"/>
            <a:ext cx="105155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Cybersecurity questionnaire: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Students were asked about the importance of cybersecurity </a:t>
            </a:r>
            <a:r>
              <a:rPr lang="en-US" sz="2400" i="1" dirty="0"/>
              <a:t>before</a:t>
            </a:r>
            <a:r>
              <a:rPr lang="en-US" sz="2400" dirty="0"/>
              <a:t> and </a:t>
            </a:r>
            <a:r>
              <a:rPr lang="en-US" sz="2400" i="1" dirty="0"/>
              <a:t>after</a:t>
            </a:r>
            <a:r>
              <a:rPr lang="en-US" sz="2400" dirty="0"/>
              <a:t> a cybersecurity workshop -&gt; two datasets available (for before and after)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870CA-C7D1-C502-8DFF-3AEFB71DCBA3}"/>
              </a:ext>
            </a:extLst>
          </p:cNvPr>
          <p:cNvSpPr txBox="1"/>
          <p:nvPr/>
        </p:nvSpPr>
        <p:spPr>
          <a:xfrm>
            <a:off x="7794170" y="3244334"/>
            <a:ext cx="2104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Age distribution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DF73F-DC3F-CDE5-E727-ECBBB6197393}"/>
              </a:ext>
            </a:extLst>
          </p:cNvPr>
          <p:cNvSpPr txBox="1"/>
          <p:nvPr/>
        </p:nvSpPr>
        <p:spPr>
          <a:xfrm>
            <a:off x="2052269" y="3185761"/>
            <a:ext cx="2104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Gender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782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77144-2F32-9B6F-1398-E1957C2FC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4282F-53A1-7027-CB0C-C3CD9BD4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for the exercises today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79413-2E4A-DE81-44CE-6B385C5CF418}"/>
              </a:ext>
            </a:extLst>
          </p:cNvPr>
          <p:cNvSpPr txBox="1"/>
          <p:nvPr/>
        </p:nvSpPr>
        <p:spPr>
          <a:xfrm>
            <a:off x="1837997" y="1884511"/>
            <a:ext cx="2688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Before workshop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C7EB46-5C85-92BD-4140-FD3BF575D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018" y="2540000"/>
            <a:ext cx="5238730" cy="34708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27068F-0EEF-1B6F-EBEF-413FCE53B9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540000"/>
            <a:ext cx="5206710" cy="3470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EB2E7A-8A51-FB49-BD6F-B4C290D076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118"/>
          <a:stretch/>
        </p:blipFill>
        <p:spPr>
          <a:xfrm>
            <a:off x="478926" y="5795782"/>
            <a:ext cx="5206710" cy="3429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14F85C-A41B-6E16-19E4-ECC8AFB888CC}"/>
              </a:ext>
            </a:extLst>
          </p:cNvPr>
          <p:cNvSpPr txBox="1"/>
          <p:nvPr/>
        </p:nvSpPr>
        <p:spPr>
          <a:xfrm>
            <a:off x="7781597" y="1884511"/>
            <a:ext cx="2688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After workshop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85663-D3C5-99F5-4096-C3415F405F0C}"/>
              </a:ext>
            </a:extLst>
          </p:cNvPr>
          <p:cNvSpPr txBox="1"/>
          <p:nvPr/>
        </p:nvSpPr>
        <p:spPr>
          <a:xfrm>
            <a:off x="4064071" y="6204643"/>
            <a:ext cx="40638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1 = very bad, 5 = very good</a:t>
            </a:r>
          </a:p>
        </p:txBody>
      </p:sp>
    </p:spTree>
    <p:extLst>
      <p:ext uri="{BB962C8B-B14F-4D97-AF65-F5344CB8AC3E}">
        <p14:creationId xmlns:p14="http://schemas.microsoft.com/office/powerpoint/2010/main" val="257965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290</Words>
  <Application>Microsoft Macintosh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Workshop Statistical Analysis and Data Visualization Using RStudio</vt:lpstr>
      <vt:lpstr>Outline of the workshop today</vt:lpstr>
      <vt:lpstr>Learning objectives</vt:lpstr>
      <vt:lpstr>My background</vt:lpstr>
      <vt:lpstr>Examples of what we are doing with R</vt:lpstr>
      <vt:lpstr>Examples of what we are doing with R</vt:lpstr>
      <vt:lpstr>Why R and Rstudio?</vt:lpstr>
      <vt:lpstr>Dataset for the exercises today</vt:lpstr>
      <vt:lpstr>Dataset for the exercises today</vt:lpstr>
      <vt:lpstr>GitHub workshop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Trauernicht</dc:creator>
  <cp:lastModifiedBy>Max Trauernicht</cp:lastModifiedBy>
  <cp:revision>8</cp:revision>
  <dcterms:created xsi:type="dcterms:W3CDTF">2025-02-18T06:40:53Z</dcterms:created>
  <dcterms:modified xsi:type="dcterms:W3CDTF">2025-02-18T16:51:49Z</dcterms:modified>
</cp:coreProperties>
</file>