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8" r:id="rId5"/>
    <p:sldId id="263" r:id="rId6"/>
    <p:sldId id="261" r:id="rId7"/>
    <p:sldId id="265" r:id="rId8"/>
    <p:sldId id="260" r:id="rId9"/>
    <p:sldId id="259" r:id="rId10"/>
    <p:sldId id="256" r:id="rId11"/>
    <p:sldId id="266" r:id="rId12"/>
    <p:sldId id="257"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AFB763-1532-73E2-0743-DADC2AD46A99}" v="1" dt="2025-05-08T14:54:35.4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7"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tenantanon#a31211ef-1421-4193-bf15-1d613b2546f2::" providerId="AD" clId="Web-{D0AFB763-1532-73E2-0743-DADC2AD46A99}"/>
    <pc:docChg chg="modSld">
      <pc:chgData name="Guest User" userId="S::urn:spo:tenantanon#a31211ef-1421-4193-bf15-1d613b2546f2::" providerId="AD" clId="Web-{D0AFB763-1532-73E2-0743-DADC2AD46A99}" dt="2025-05-08T14:54:35.493" v="0"/>
      <pc:docMkLst>
        <pc:docMk/>
      </pc:docMkLst>
      <pc:sldChg chg="modSp">
        <pc:chgData name="Guest User" userId="S::urn:spo:tenantanon#a31211ef-1421-4193-bf15-1d613b2546f2::" providerId="AD" clId="Web-{D0AFB763-1532-73E2-0743-DADC2AD46A99}" dt="2025-05-08T14:54:35.493" v="0"/>
        <pc:sldMkLst>
          <pc:docMk/>
          <pc:sldMk cId="1485447301" sldId="266"/>
        </pc:sldMkLst>
        <pc:graphicFrameChg chg="modGraphic">
          <ac:chgData name="Guest User" userId="S::urn:spo:tenantanon#a31211ef-1421-4193-bf15-1d613b2546f2::" providerId="AD" clId="Web-{D0AFB763-1532-73E2-0743-DADC2AD46A99}" dt="2025-05-08T14:54:35.493" v="0"/>
          <ac:graphicFrameMkLst>
            <pc:docMk/>
            <pc:sldMk cId="1485447301" sldId="266"/>
            <ac:graphicFrameMk id="16" creationId="{434E61D8-0DD9-E0ED-5A93-119C12C6E477}"/>
          </ac:graphicFrameMkLst>
        </pc:graphicFrameChg>
      </pc:sldChg>
    </pc:docChg>
  </pc:docChgLst>
  <pc:docChgLst>
    <pc:chgData name="Hernandez Rodriguez, Roberto" userId="1d91d45b-ad4f-47e5-8840-90ad40875724" providerId="ADAL" clId="{0DF5A841-7D53-45BE-81FF-4B6EEA8A213E}"/>
    <pc:docChg chg="undo redo custSel addSld delSld modSld sldOrd">
      <pc:chgData name="Hernandez Rodriguez, Roberto" userId="1d91d45b-ad4f-47e5-8840-90ad40875724" providerId="ADAL" clId="{0DF5A841-7D53-45BE-81FF-4B6EEA8A213E}" dt="2025-05-05T22:02:28.803" v="738" actId="14100"/>
      <pc:docMkLst>
        <pc:docMk/>
      </pc:docMkLst>
      <pc:sldChg chg="addSp delSp modSp mod">
        <pc:chgData name="Hernandez Rodriguez, Roberto" userId="1d91d45b-ad4f-47e5-8840-90ad40875724" providerId="ADAL" clId="{0DF5A841-7D53-45BE-81FF-4B6EEA8A213E}" dt="2025-05-05T21:50:56.135" v="597" actId="12269"/>
        <pc:sldMkLst>
          <pc:docMk/>
          <pc:sldMk cId="4234908523" sldId="256"/>
        </pc:sldMkLst>
        <pc:spChg chg="mod">
          <ac:chgData name="Hernandez Rodriguez, Roberto" userId="1d91d45b-ad4f-47e5-8840-90ad40875724" providerId="ADAL" clId="{0DF5A841-7D53-45BE-81FF-4B6EEA8A213E}" dt="2025-05-05T21:16:57.774" v="588" actId="20577"/>
          <ac:spMkLst>
            <pc:docMk/>
            <pc:sldMk cId="4234908523" sldId="256"/>
            <ac:spMk id="8" creationId="{C90F1C7E-2922-5639-361A-161EB4E4E0A5}"/>
          </ac:spMkLst>
        </pc:spChg>
        <pc:graphicFrameChg chg="del mod">
          <ac:chgData name="Hernandez Rodriguez, Roberto" userId="1d91d45b-ad4f-47e5-8840-90ad40875724" providerId="ADAL" clId="{0DF5A841-7D53-45BE-81FF-4B6EEA8A213E}" dt="2025-05-05T21:09:31.380" v="571" actId="21"/>
          <ac:graphicFrameMkLst>
            <pc:docMk/>
            <pc:sldMk cId="4234908523" sldId="256"/>
            <ac:graphicFrameMk id="7" creationId="{836F567D-56F9-8311-18A1-1E9085FD927C}"/>
          </ac:graphicFrameMkLst>
        </pc:graphicFrameChg>
        <pc:graphicFrameChg chg="mod">
          <ac:chgData name="Hernandez Rodriguez, Roberto" userId="1d91d45b-ad4f-47e5-8840-90ad40875724" providerId="ADAL" clId="{0DF5A841-7D53-45BE-81FF-4B6EEA8A213E}" dt="2025-05-05T21:50:56.135" v="597" actId="12269"/>
          <ac:graphicFrameMkLst>
            <pc:docMk/>
            <pc:sldMk cId="4234908523" sldId="256"/>
            <ac:graphicFrameMk id="9" creationId="{5D98E7A5-DBC4-C2C1-F852-929D63A6BC5D}"/>
          </ac:graphicFrameMkLst>
        </pc:graphicFrameChg>
        <pc:graphicFrameChg chg="add mod">
          <ac:chgData name="Hernandez Rodriguez, Roberto" userId="1d91d45b-ad4f-47e5-8840-90ad40875724" providerId="ADAL" clId="{0DF5A841-7D53-45BE-81FF-4B6EEA8A213E}" dt="2025-05-05T21:09:34.095" v="572"/>
          <ac:graphicFrameMkLst>
            <pc:docMk/>
            <pc:sldMk cId="4234908523" sldId="256"/>
            <ac:graphicFrameMk id="10" creationId="{836F567D-56F9-8311-18A1-1E9085FD927C}"/>
          </ac:graphicFrameMkLst>
        </pc:graphicFrameChg>
      </pc:sldChg>
      <pc:sldChg chg="modSp mod">
        <pc:chgData name="Hernandez Rodriguez, Roberto" userId="1d91d45b-ad4f-47e5-8840-90ad40875724" providerId="ADAL" clId="{0DF5A841-7D53-45BE-81FF-4B6EEA8A213E}" dt="2025-05-05T20:36:11.437" v="87" actId="14100"/>
        <pc:sldMkLst>
          <pc:docMk/>
          <pc:sldMk cId="387509591" sldId="257"/>
        </pc:sldMkLst>
        <pc:spChg chg="mod">
          <ac:chgData name="Hernandez Rodriguez, Roberto" userId="1d91d45b-ad4f-47e5-8840-90ad40875724" providerId="ADAL" clId="{0DF5A841-7D53-45BE-81FF-4B6EEA8A213E}" dt="2025-05-05T20:36:11.437" v="87" actId="14100"/>
          <ac:spMkLst>
            <pc:docMk/>
            <pc:sldMk cId="387509591" sldId="257"/>
            <ac:spMk id="3" creationId="{B8762908-D9D8-EC88-30F0-FD64AEEE1F57}"/>
          </ac:spMkLst>
        </pc:spChg>
      </pc:sldChg>
      <pc:sldChg chg="modSp mod">
        <pc:chgData name="Hernandez Rodriguez, Roberto" userId="1d91d45b-ad4f-47e5-8840-90ad40875724" providerId="ADAL" clId="{0DF5A841-7D53-45BE-81FF-4B6EEA8A213E}" dt="2025-05-05T20:42:59.388" v="357" actId="20577"/>
        <pc:sldMkLst>
          <pc:docMk/>
          <pc:sldMk cId="2207891401" sldId="258"/>
        </pc:sldMkLst>
        <pc:spChg chg="mod">
          <ac:chgData name="Hernandez Rodriguez, Roberto" userId="1d91d45b-ad4f-47e5-8840-90ad40875724" providerId="ADAL" clId="{0DF5A841-7D53-45BE-81FF-4B6EEA8A213E}" dt="2025-05-05T20:42:59.388" v="357" actId="20577"/>
          <ac:spMkLst>
            <pc:docMk/>
            <pc:sldMk cId="2207891401" sldId="258"/>
            <ac:spMk id="2" creationId="{B0D922E2-6C51-1491-F1B5-35B873065585}"/>
          </ac:spMkLst>
        </pc:spChg>
        <pc:spChg chg="mod">
          <ac:chgData name="Hernandez Rodriguez, Roberto" userId="1d91d45b-ad4f-47e5-8840-90ad40875724" providerId="ADAL" clId="{0DF5A841-7D53-45BE-81FF-4B6EEA8A213E}" dt="2025-05-05T20:41:35.257" v="309" actId="20577"/>
          <ac:spMkLst>
            <pc:docMk/>
            <pc:sldMk cId="2207891401" sldId="258"/>
            <ac:spMk id="3" creationId="{98FA45FA-EAE0-786F-CEC9-9CE1D6A1D246}"/>
          </ac:spMkLst>
        </pc:spChg>
      </pc:sldChg>
      <pc:sldChg chg="addSp modSp mod setBg">
        <pc:chgData name="Hernandez Rodriguez, Roberto" userId="1d91d45b-ad4f-47e5-8840-90ad40875724" providerId="ADAL" clId="{0DF5A841-7D53-45BE-81FF-4B6EEA8A213E}" dt="2025-05-05T21:08:24.933" v="563" actId="26606"/>
        <pc:sldMkLst>
          <pc:docMk/>
          <pc:sldMk cId="1587256856" sldId="259"/>
        </pc:sldMkLst>
        <pc:spChg chg="mod">
          <ac:chgData name="Hernandez Rodriguez, Roberto" userId="1d91d45b-ad4f-47e5-8840-90ad40875724" providerId="ADAL" clId="{0DF5A841-7D53-45BE-81FF-4B6EEA8A213E}" dt="2025-05-05T21:08:24.933" v="563" actId="26606"/>
          <ac:spMkLst>
            <pc:docMk/>
            <pc:sldMk cId="1587256856" sldId="259"/>
            <ac:spMk id="2" creationId="{7FECA7E6-133C-FD9B-B1F6-B6281E57A375}"/>
          </ac:spMkLst>
        </pc:spChg>
        <pc:spChg chg="add">
          <ac:chgData name="Hernandez Rodriguez, Roberto" userId="1d91d45b-ad4f-47e5-8840-90ad40875724" providerId="ADAL" clId="{0DF5A841-7D53-45BE-81FF-4B6EEA8A213E}" dt="2025-05-05T21:08:24.933" v="563" actId="26606"/>
          <ac:spMkLst>
            <pc:docMk/>
            <pc:sldMk cId="1587256856" sldId="259"/>
            <ac:spMk id="10" creationId="{BACC6370-2D7E-4714-9D71-7542949D7D5D}"/>
          </ac:spMkLst>
        </pc:spChg>
        <pc:spChg chg="add">
          <ac:chgData name="Hernandez Rodriguez, Roberto" userId="1d91d45b-ad4f-47e5-8840-90ad40875724" providerId="ADAL" clId="{0DF5A841-7D53-45BE-81FF-4B6EEA8A213E}" dt="2025-05-05T21:08:24.933" v="563" actId="26606"/>
          <ac:spMkLst>
            <pc:docMk/>
            <pc:sldMk cId="1587256856" sldId="259"/>
            <ac:spMk id="12" creationId="{256B2C21-A230-48C0-8DF1-C46611373C44}"/>
          </ac:spMkLst>
        </pc:spChg>
        <pc:spChg chg="add">
          <ac:chgData name="Hernandez Rodriguez, Roberto" userId="1d91d45b-ad4f-47e5-8840-90ad40875724" providerId="ADAL" clId="{0DF5A841-7D53-45BE-81FF-4B6EEA8A213E}" dt="2025-05-05T21:08:24.933" v="563" actId="26606"/>
          <ac:spMkLst>
            <pc:docMk/>
            <pc:sldMk cId="1587256856" sldId="259"/>
            <ac:spMk id="14" creationId="{3847E18C-932D-4C95-AABA-FEC7C9499AD7}"/>
          </ac:spMkLst>
        </pc:spChg>
        <pc:spChg chg="add">
          <ac:chgData name="Hernandez Rodriguez, Roberto" userId="1d91d45b-ad4f-47e5-8840-90ad40875724" providerId="ADAL" clId="{0DF5A841-7D53-45BE-81FF-4B6EEA8A213E}" dt="2025-05-05T21:08:24.933" v="563" actId="26606"/>
          <ac:spMkLst>
            <pc:docMk/>
            <pc:sldMk cId="1587256856" sldId="259"/>
            <ac:spMk id="16" creationId="{3150CB11-0C61-439E-910F-5787759E72A0}"/>
          </ac:spMkLst>
        </pc:spChg>
        <pc:spChg chg="add">
          <ac:chgData name="Hernandez Rodriguez, Roberto" userId="1d91d45b-ad4f-47e5-8840-90ad40875724" providerId="ADAL" clId="{0DF5A841-7D53-45BE-81FF-4B6EEA8A213E}" dt="2025-05-05T21:08:24.933" v="563" actId="26606"/>
          <ac:spMkLst>
            <pc:docMk/>
            <pc:sldMk cId="1587256856" sldId="259"/>
            <ac:spMk id="18" creationId="{43F8A58B-5155-44CE-A5FF-7647B47D0A7A}"/>
          </ac:spMkLst>
        </pc:spChg>
        <pc:spChg chg="add">
          <ac:chgData name="Hernandez Rodriguez, Roberto" userId="1d91d45b-ad4f-47e5-8840-90ad40875724" providerId="ADAL" clId="{0DF5A841-7D53-45BE-81FF-4B6EEA8A213E}" dt="2025-05-05T21:08:24.933" v="563" actId="26606"/>
          <ac:spMkLst>
            <pc:docMk/>
            <pc:sldMk cId="1587256856" sldId="259"/>
            <ac:spMk id="20" creationId="{443F2ACA-E6D6-4028-82DD-F03C262D5DE6}"/>
          </ac:spMkLst>
        </pc:spChg>
        <pc:graphicFrameChg chg="add mod ord modGraphic">
          <ac:chgData name="Hernandez Rodriguez, Roberto" userId="1d91d45b-ad4f-47e5-8840-90ad40875724" providerId="ADAL" clId="{0DF5A841-7D53-45BE-81FF-4B6EEA8A213E}" dt="2025-05-05T21:08:24.933" v="563" actId="26606"/>
          <ac:graphicFrameMkLst>
            <pc:docMk/>
            <pc:sldMk cId="1587256856" sldId="259"/>
            <ac:graphicFrameMk id="4" creationId="{F7B642B3-A512-7016-8C6E-B4A0FC86F175}"/>
          </ac:graphicFrameMkLst>
        </pc:graphicFrameChg>
      </pc:sldChg>
      <pc:sldChg chg="addSp modSp mod ord setBg">
        <pc:chgData name="Hernandez Rodriguez, Roberto" userId="1d91d45b-ad4f-47e5-8840-90ad40875724" providerId="ADAL" clId="{0DF5A841-7D53-45BE-81FF-4B6EEA8A213E}" dt="2025-05-05T21:12:29.624" v="576"/>
        <pc:sldMkLst>
          <pc:docMk/>
          <pc:sldMk cId="2501026392" sldId="260"/>
        </pc:sldMkLst>
        <pc:spChg chg="mod">
          <ac:chgData name="Hernandez Rodriguez, Roberto" userId="1d91d45b-ad4f-47e5-8840-90ad40875724" providerId="ADAL" clId="{0DF5A841-7D53-45BE-81FF-4B6EEA8A213E}" dt="2025-05-05T21:08:29.267" v="564" actId="26606"/>
          <ac:spMkLst>
            <pc:docMk/>
            <pc:sldMk cId="2501026392" sldId="260"/>
            <ac:spMk id="2" creationId="{A6AF5FF7-587B-219B-7C75-5D874FABAA07}"/>
          </ac:spMkLst>
        </pc:spChg>
        <pc:spChg chg="add">
          <ac:chgData name="Hernandez Rodriguez, Roberto" userId="1d91d45b-ad4f-47e5-8840-90ad40875724" providerId="ADAL" clId="{0DF5A841-7D53-45BE-81FF-4B6EEA8A213E}" dt="2025-05-05T21:08:29.267" v="564" actId="26606"/>
          <ac:spMkLst>
            <pc:docMk/>
            <pc:sldMk cId="2501026392" sldId="260"/>
            <ac:spMk id="9" creationId="{BACC6370-2D7E-4714-9D71-7542949D7D5D}"/>
          </ac:spMkLst>
        </pc:spChg>
        <pc:spChg chg="add">
          <ac:chgData name="Hernandez Rodriguez, Roberto" userId="1d91d45b-ad4f-47e5-8840-90ad40875724" providerId="ADAL" clId="{0DF5A841-7D53-45BE-81FF-4B6EEA8A213E}" dt="2025-05-05T21:08:29.267" v="564" actId="26606"/>
          <ac:spMkLst>
            <pc:docMk/>
            <pc:sldMk cId="2501026392" sldId="260"/>
            <ac:spMk id="11" creationId="{256B2C21-A230-48C0-8DF1-C46611373C44}"/>
          </ac:spMkLst>
        </pc:spChg>
        <pc:spChg chg="add">
          <ac:chgData name="Hernandez Rodriguez, Roberto" userId="1d91d45b-ad4f-47e5-8840-90ad40875724" providerId="ADAL" clId="{0DF5A841-7D53-45BE-81FF-4B6EEA8A213E}" dt="2025-05-05T21:08:29.267" v="564" actId="26606"/>
          <ac:spMkLst>
            <pc:docMk/>
            <pc:sldMk cId="2501026392" sldId="260"/>
            <ac:spMk id="13" creationId="{3847E18C-932D-4C95-AABA-FEC7C9499AD7}"/>
          </ac:spMkLst>
        </pc:spChg>
        <pc:spChg chg="add">
          <ac:chgData name="Hernandez Rodriguez, Roberto" userId="1d91d45b-ad4f-47e5-8840-90ad40875724" providerId="ADAL" clId="{0DF5A841-7D53-45BE-81FF-4B6EEA8A213E}" dt="2025-05-05T21:08:29.267" v="564" actId="26606"/>
          <ac:spMkLst>
            <pc:docMk/>
            <pc:sldMk cId="2501026392" sldId="260"/>
            <ac:spMk id="15" creationId="{3150CB11-0C61-439E-910F-5787759E72A0}"/>
          </ac:spMkLst>
        </pc:spChg>
        <pc:spChg chg="add">
          <ac:chgData name="Hernandez Rodriguez, Roberto" userId="1d91d45b-ad4f-47e5-8840-90ad40875724" providerId="ADAL" clId="{0DF5A841-7D53-45BE-81FF-4B6EEA8A213E}" dt="2025-05-05T21:08:29.267" v="564" actId="26606"/>
          <ac:spMkLst>
            <pc:docMk/>
            <pc:sldMk cId="2501026392" sldId="260"/>
            <ac:spMk id="17" creationId="{43F8A58B-5155-44CE-A5FF-7647B47D0A7A}"/>
          </ac:spMkLst>
        </pc:spChg>
        <pc:spChg chg="add">
          <ac:chgData name="Hernandez Rodriguez, Roberto" userId="1d91d45b-ad4f-47e5-8840-90ad40875724" providerId="ADAL" clId="{0DF5A841-7D53-45BE-81FF-4B6EEA8A213E}" dt="2025-05-05T21:08:29.267" v="564" actId="26606"/>
          <ac:spMkLst>
            <pc:docMk/>
            <pc:sldMk cId="2501026392" sldId="260"/>
            <ac:spMk id="19" creationId="{443F2ACA-E6D6-4028-82DD-F03C262D5DE6}"/>
          </ac:spMkLst>
        </pc:spChg>
        <pc:graphicFrameChg chg="add mod modGraphic">
          <ac:chgData name="Hernandez Rodriguez, Roberto" userId="1d91d45b-ad4f-47e5-8840-90ad40875724" providerId="ADAL" clId="{0DF5A841-7D53-45BE-81FF-4B6EEA8A213E}" dt="2025-05-05T21:08:29.267" v="564" actId="26606"/>
          <ac:graphicFrameMkLst>
            <pc:docMk/>
            <pc:sldMk cId="2501026392" sldId="260"/>
            <ac:graphicFrameMk id="4" creationId="{1FE80907-E598-59DB-A2E3-DB34EA578B9C}"/>
          </ac:graphicFrameMkLst>
        </pc:graphicFrameChg>
      </pc:sldChg>
      <pc:sldChg chg="addSp delSp modSp mod setBg">
        <pc:chgData name="Hernandez Rodriguez, Roberto" userId="1d91d45b-ad4f-47e5-8840-90ad40875724" providerId="ADAL" clId="{0DF5A841-7D53-45BE-81FF-4B6EEA8A213E}" dt="2025-05-05T20:47:52.717" v="439" actId="26606"/>
        <pc:sldMkLst>
          <pc:docMk/>
          <pc:sldMk cId="884198155" sldId="261"/>
        </pc:sldMkLst>
        <pc:spChg chg="mod">
          <ac:chgData name="Hernandez Rodriguez, Roberto" userId="1d91d45b-ad4f-47e5-8840-90ad40875724" providerId="ADAL" clId="{0DF5A841-7D53-45BE-81FF-4B6EEA8A213E}" dt="2025-05-05T20:47:52.717" v="439" actId="26606"/>
          <ac:spMkLst>
            <pc:docMk/>
            <pc:sldMk cId="884198155" sldId="261"/>
            <ac:spMk id="2" creationId="{8F9ED0DB-CF84-3F45-9478-1CD2800BA3EB}"/>
          </ac:spMkLst>
        </pc:spChg>
        <pc:spChg chg="mod">
          <ac:chgData name="Hernandez Rodriguez, Roberto" userId="1d91d45b-ad4f-47e5-8840-90ad40875724" providerId="ADAL" clId="{0DF5A841-7D53-45BE-81FF-4B6EEA8A213E}" dt="2025-05-05T20:47:52.717" v="439" actId="26606"/>
          <ac:spMkLst>
            <pc:docMk/>
            <pc:sldMk cId="884198155" sldId="261"/>
            <ac:spMk id="3" creationId="{A5316B95-10B7-0D0D-39D5-B5CC10FEB8C9}"/>
          </ac:spMkLst>
        </pc:spChg>
        <pc:spChg chg="add del">
          <ac:chgData name="Hernandez Rodriguez, Roberto" userId="1d91d45b-ad4f-47e5-8840-90ad40875724" providerId="ADAL" clId="{0DF5A841-7D53-45BE-81FF-4B6EEA8A213E}" dt="2025-05-05T20:47:52.717" v="439" actId="26606"/>
          <ac:spMkLst>
            <pc:docMk/>
            <pc:sldMk cId="884198155" sldId="261"/>
            <ac:spMk id="8" creationId="{09588DA8-065E-4F6F-8EFD-43104AB2E0CF}"/>
          </ac:spMkLst>
        </pc:spChg>
        <pc:spChg chg="add">
          <ac:chgData name="Hernandez Rodriguez, Roberto" userId="1d91d45b-ad4f-47e5-8840-90ad40875724" providerId="ADAL" clId="{0DF5A841-7D53-45BE-81FF-4B6EEA8A213E}" dt="2025-05-05T20:45:12.868" v="382" actId="26606"/>
          <ac:spMkLst>
            <pc:docMk/>
            <pc:sldMk cId="884198155" sldId="261"/>
            <ac:spMk id="10" creationId="{C4285719-470E-454C-AF62-8323075F1F5B}"/>
          </ac:spMkLst>
        </pc:spChg>
        <pc:spChg chg="add del">
          <ac:chgData name="Hernandez Rodriguez, Roberto" userId="1d91d45b-ad4f-47e5-8840-90ad40875724" providerId="ADAL" clId="{0DF5A841-7D53-45BE-81FF-4B6EEA8A213E}" dt="2025-05-05T20:47:52.717" v="439" actId="26606"/>
          <ac:spMkLst>
            <pc:docMk/>
            <pc:sldMk cId="884198155" sldId="261"/>
            <ac:spMk id="12" creationId="{CD9FE4EF-C4D8-49A0-B2FF-81D8DB7D8A24}"/>
          </ac:spMkLst>
        </pc:spChg>
        <pc:spChg chg="add del">
          <ac:chgData name="Hernandez Rodriguez, Roberto" userId="1d91d45b-ad4f-47e5-8840-90ad40875724" providerId="ADAL" clId="{0DF5A841-7D53-45BE-81FF-4B6EEA8A213E}" dt="2025-05-05T20:47:52.717" v="439" actId="26606"/>
          <ac:spMkLst>
            <pc:docMk/>
            <pc:sldMk cId="884198155" sldId="261"/>
            <ac:spMk id="14" creationId="{4300840D-0A0B-4512-BACA-B439D5B9C57C}"/>
          </ac:spMkLst>
        </pc:spChg>
        <pc:spChg chg="add">
          <ac:chgData name="Hernandez Rodriguez, Roberto" userId="1d91d45b-ad4f-47e5-8840-90ad40875724" providerId="ADAL" clId="{0DF5A841-7D53-45BE-81FF-4B6EEA8A213E}" dt="2025-05-05T20:45:12.868" v="382" actId="26606"/>
          <ac:spMkLst>
            <pc:docMk/>
            <pc:sldMk cId="884198155" sldId="261"/>
            <ac:spMk id="16" creationId="{D2B78728-A580-49A7-84F9-6EF6F583ADE0}"/>
          </ac:spMkLst>
        </pc:spChg>
        <pc:spChg chg="add del">
          <ac:chgData name="Hernandez Rodriguez, Roberto" userId="1d91d45b-ad4f-47e5-8840-90ad40875724" providerId="ADAL" clId="{0DF5A841-7D53-45BE-81FF-4B6EEA8A213E}" dt="2025-05-05T20:47:52.717" v="439" actId="26606"/>
          <ac:spMkLst>
            <pc:docMk/>
            <pc:sldMk cId="884198155" sldId="261"/>
            <ac:spMk id="18" creationId="{38FAA1A1-D861-433F-88FA-1E9D6FD31D11}"/>
          </ac:spMkLst>
        </pc:spChg>
        <pc:spChg chg="add del">
          <ac:chgData name="Hernandez Rodriguez, Roberto" userId="1d91d45b-ad4f-47e5-8840-90ad40875724" providerId="ADAL" clId="{0DF5A841-7D53-45BE-81FF-4B6EEA8A213E}" dt="2025-05-05T20:47:52.717" v="439" actId="26606"/>
          <ac:spMkLst>
            <pc:docMk/>
            <pc:sldMk cId="884198155" sldId="261"/>
            <ac:spMk id="20" creationId="{8D71EDA1-87BF-4D5D-AB79-F346FD19278A}"/>
          </ac:spMkLst>
        </pc:spChg>
        <pc:spChg chg="add">
          <ac:chgData name="Hernandez Rodriguez, Roberto" userId="1d91d45b-ad4f-47e5-8840-90ad40875724" providerId="ADAL" clId="{0DF5A841-7D53-45BE-81FF-4B6EEA8A213E}" dt="2025-05-05T20:47:52.717" v="439" actId="26606"/>
          <ac:spMkLst>
            <pc:docMk/>
            <pc:sldMk cId="884198155" sldId="261"/>
            <ac:spMk id="29" creationId="{BC4C4868-CB8F-4AF9-9CDB-8108F2C19B67}"/>
          </ac:spMkLst>
        </pc:spChg>
        <pc:spChg chg="add">
          <ac:chgData name="Hernandez Rodriguez, Roberto" userId="1d91d45b-ad4f-47e5-8840-90ad40875724" providerId="ADAL" clId="{0DF5A841-7D53-45BE-81FF-4B6EEA8A213E}" dt="2025-05-05T20:47:52.717" v="439" actId="26606"/>
          <ac:spMkLst>
            <pc:docMk/>
            <pc:sldMk cId="884198155" sldId="261"/>
            <ac:spMk id="31" creationId="{375E0459-6403-40CD-989D-56A4407CA12E}"/>
          </ac:spMkLst>
        </pc:spChg>
        <pc:spChg chg="add">
          <ac:chgData name="Hernandez Rodriguez, Roberto" userId="1d91d45b-ad4f-47e5-8840-90ad40875724" providerId="ADAL" clId="{0DF5A841-7D53-45BE-81FF-4B6EEA8A213E}" dt="2025-05-05T20:47:52.717" v="439" actId="26606"/>
          <ac:spMkLst>
            <pc:docMk/>
            <pc:sldMk cId="884198155" sldId="261"/>
            <ac:spMk id="33" creationId="{53E5B1A8-3AC9-4BD1-9BBC-78CA94F2D1BA}"/>
          </ac:spMkLst>
        </pc:spChg>
      </pc:sldChg>
      <pc:sldChg chg="modSp mod">
        <pc:chgData name="Hernandez Rodriguez, Roberto" userId="1d91d45b-ad4f-47e5-8840-90ad40875724" providerId="ADAL" clId="{0DF5A841-7D53-45BE-81FF-4B6EEA8A213E}" dt="2025-05-05T21:20:25.713" v="592" actId="2711"/>
        <pc:sldMkLst>
          <pc:docMk/>
          <pc:sldMk cId="2257080089" sldId="262"/>
        </pc:sldMkLst>
        <pc:spChg chg="mod">
          <ac:chgData name="Hernandez Rodriguez, Roberto" userId="1d91d45b-ad4f-47e5-8840-90ad40875724" providerId="ADAL" clId="{0DF5A841-7D53-45BE-81FF-4B6EEA8A213E}" dt="2025-05-05T21:20:25.713" v="592" actId="2711"/>
          <ac:spMkLst>
            <pc:docMk/>
            <pc:sldMk cId="2257080089" sldId="262"/>
            <ac:spMk id="3" creationId="{77C6F633-A036-C603-7726-133FE5D74434}"/>
          </ac:spMkLst>
        </pc:spChg>
      </pc:sldChg>
      <pc:sldChg chg="addSp delSp modSp new mod setBg">
        <pc:chgData name="Hernandez Rodriguez, Roberto" userId="1d91d45b-ad4f-47e5-8840-90ad40875724" providerId="ADAL" clId="{0DF5A841-7D53-45BE-81FF-4B6EEA8A213E}" dt="2025-05-05T20:47:56.845" v="440" actId="26606"/>
        <pc:sldMkLst>
          <pc:docMk/>
          <pc:sldMk cId="253120152" sldId="263"/>
        </pc:sldMkLst>
        <pc:spChg chg="mod">
          <ac:chgData name="Hernandez Rodriguez, Roberto" userId="1d91d45b-ad4f-47e5-8840-90ad40875724" providerId="ADAL" clId="{0DF5A841-7D53-45BE-81FF-4B6EEA8A213E}" dt="2025-05-05T20:45:09.990" v="381" actId="26606"/>
          <ac:spMkLst>
            <pc:docMk/>
            <pc:sldMk cId="253120152" sldId="263"/>
            <ac:spMk id="2" creationId="{13DFD9FC-E52B-F463-15DE-DDE29F4B4623}"/>
          </ac:spMkLst>
        </pc:spChg>
        <pc:spChg chg="mod">
          <ac:chgData name="Hernandez Rodriguez, Roberto" userId="1d91d45b-ad4f-47e5-8840-90ad40875724" providerId="ADAL" clId="{0DF5A841-7D53-45BE-81FF-4B6EEA8A213E}" dt="2025-05-05T20:47:56.845" v="440" actId="26606"/>
          <ac:spMkLst>
            <pc:docMk/>
            <pc:sldMk cId="253120152" sldId="263"/>
            <ac:spMk id="3" creationId="{0312EC07-A434-FBB5-82A1-2A76CF3498F5}"/>
          </ac:spMkLst>
        </pc:spChg>
        <pc:spChg chg="add del">
          <ac:chgData name="Hernandez Rodriguez, Roberto" userId="1d91d45b-ad4f-47e5-8840-90ad40875724" providerId="ADAL" clId="{0DF5A841-7D53-45BE-81FF-4B6EEA8A213E}" dt="2025-05-05T20:47:56.845" v="440" actId="26606"/>
          <ac:spMkLst>
            <pc:docMk/>
            <pc:sldMk cId="253120152" sldId="263"/>
            <ac:spMk id="8" creationId="{09588DA8-065E-4F6F-8EFD-43104AB2E0CF}"/>
          </ac:spMkLst>
        </pc:spChg>
        <pc:spChg chg="add del">
          <ac:chgData name="Hernandez Rodriguez, Roberto" userId="1d91d45b-ad4f-47e5-8840-90ad40875724" providerId="ADAL" clId="{0DF5A841-7D53-45BE-81FF-4B6EEA8A213E}" dt="2025-05-05T20:47:56.845" v="440" actId="26606"/>
          <ac:spMkLst>
            <pc:docMk/>
            <pc:sldMk cId="253120152" sldId="263"/>
            <ac:spMk id="10" creationId="{C4285719-470E-454C-AF62-8323075F1F5B}"/>
          </ac:spMkLst>
        </pc:spChg>
        <pc:spChg chg="add del">
          <ac:chgData name="Hernandez Rodriguez, Roberto" userId="1d91d45b-ad4f-47e5-8840-90ad40875724" providerId="ADAL" clId="{0DF5A841-7D53-45BE-81FF-4B6EEA8A213E}" dt="2025-05-05T20:47:56.845" v="440" actId="26606"/>
          <ac:spMkLst>
            <pc:docMk/>
            <pc:sldMk cId="253120152" sldId="263"/>
            <ac:spMk id="12" creationId="{CD9FE4EF-C4D8-49A0-B2FF-81D8DB7D8A24}"/>
          </ac:spMkLst>
        </pc:spChg>
        <pc:spChg chg="add del">
          <ac:chgData name="Hernandez Rodriguez, Roberto" userId="1d91d45b-ad4f-47e5-8840-90ad40875724" providerId="ADAL" clId="{0DF5A841-7D53-45BE-81FF-4B6EEA8A213E}" dt="2025-05-05T20:47:56.845" v="440" actId="26606"/>
          <ac:spMkLst>
            <pc:docMk/>
            <pc:sldMk cId="253120152" sldId="263"/>
            <ac:spMk id="14" creationId="{4300840D-0A0B-4512-BACA-B439D5B9C57C}"/>
          </ac:spMkLst>
        </pc:spChg>
        <pc:spChg chg="add del">
          <ac:chgData name="Hernandez Rodriguez, Roberto" userId="1d91d45b-ad4f-47e5-8840-90ad40875724" providerId="ADAL" clId="{0DF5A841-7D53-45BE-81FF-4B6EEA8A213E}" dt="2025-05-05T20:47:56.845" v="440" actId="26606"/>
          <ac:spMkLst>
            <pc:docMk/>
            <pc:sldMk cId="253120152" sldId="263"/>
            <ac:spMk id="16" creationId="{D2B78728-A580-49A7-84F9-6EF6F583ADE0}"/>
          </ac:spMkLst>
        </pc:spChg>
        <pc:spChg chg="add">
          <ac:chgData name="Hernandez Rodriguez, Roberto" userId="1d91d45b-ad4f-47e5-8840-90ad40875724" providerId="ADAL" clId="{0DF5A841-7D53-45BE-81FF-4B6EEA8A213E}" dt="2025-05-05T20:45:09.990" v="381" actId="26606"/>
          <ac:spMkLst>
            <pc:docMk/>
            <pc:sldMk cId="253120152" sldId="263"/>
            <ac:spMk id="18" creationId="{38FAA1A1-D861-433F-88FA-1E9D6FD31D11}"/>
          </ac:spMkLst>
        </pc:spChg>
        <pc:spChg chg="add del">
          <ac:chgData name="Hernandez Rodriguez, Roberto" userId="1d91d45b-ad4f-47e5-8840-90ad40875724" providerId="ADAL" clId="{0DF5A841-7D53-45BE-81FF-4B6EEA8A213E}" dt="2025-05-05T20:47:56.845" v="440" actId="26606"/>
          <ac:spMkLst>
            <pc:docMk/>
            <pc:sldMk cId="253120152" sldId="263"/>
            <ac:spMk id="20" creationId="{8D71EDA1-87BF-4D5D-AB79-F346FD19278A}"/>
          </ac:spMkLst>
        </pc:spChg>
        <pc:spChg chg="add">
          <ac:chgData name="Hernandez Rodriguez, Roberto" userId="1d91d45b-ad4f-47e5-8840-90ad40875724" providerId="ADAL" clId="{0DF5A841-7D53-45BE-81FF-4B6EEA8A213E}" dt="2025-05-05T20:47:56.845" v="440" actId="26606"/>
          <ac:spMkLst>
            <pc:docMk/>
            <pc:sldMk cId="253120152" sldId="263"/>
            <ac:spMk id="25" creationId="{1B15ED52-F352-441B-82BF-E0EA34836D08}"/>
          </ac:spMkLst>
        </pc:spChg>
        <pc:spChg chg="add">
          <ac:chgData name="Hernandez Rodriguez, Roberto" userId="1d91d45b-ad4f-47e5-8840-90ad40875724" providerId="ADAL" clId="{0DF5A841-7D53-45BE-81FF-4B6EEA8A213E}" dt="2025-05-05T20:47:56.845" v="440" actId="26606"/>
          <ac:spMkLst>
            <pc:docMk/>
            <pc:sldMk cId="253120152" sldId="263"/>
            <ac:spMk id="27" creationId="{3B2E3793-BFE6-45A2-9B7B-E18844431C99}"/>
          </ac:spMkLst>
        </pc:spChg>
        <pc:spChg chg="add">
          <ac:chgData name="Hernandez Rodriguez, Roberto" userId="1d91d45b-ad4f-47e5-8840-90ad40875724" providerId="ADAL" clId="{0DF5A841-7D53-45BE-81FF-4B6EEA8A213E}" dt="2025-05-05T20:47:56.845" v="440" actId="26606"/>
          <ac:spMkLst>
            <pc:docMk/>
            <pc:sldMk cId="253120152" sldId="263"/>
            <ac:spMk id="29" creationId="{BC4C4868-CB8F-4AF9-9CDB-8108F2C19B67}"/>
          </ac:spMkLst>
        </pc:spChg>
      </pc:sldChg>
      <pc:sldChg chg="new del">
        <pc:chgData name="Hernandez Rodriguez, Roberto" userId="1d91d45b-ad4f-47e5-8840-90ad40875724" providerId="ADAL" clId="{0DF5A841-7D53-45BE-81FF-4B6EEA8A213E}" dt="2025-05-05T20:48:07.835" v="444" actId="2696"/>
        <pc:sldMkLst>
          <pc:docMk/>
          <pc:sldMk cId="30725660" sldId="264"/>
        </pc:sldMkLst>
      </pc:sldChg>
      <pc:sldChg chg="addSp delSp modSp add mod setBg delDesignElem">
        <pc:chgData name="Hernandez Rodriguez, Roberto" userId="1d91d45b-ad4f-47e5-8840-90ad40875724" providerId="ADAL" clId="{0DF5A841-7D53-45BE-81FF-4B6EEA8A213E}" dt="2025-05-05T21:09:57.891" v="574" actId="1076"/>
        <pc:sldMkLst>
          <pc:docMk/>
          <pc:sldMk cId="3787158783" sldId="265"/>
        </pc:sldMkLst>
        <pc:spChg chg="mod">
          <ac:chgData name="Hernandez Rodriguez, Roberto" userId="1d91d45b-ad4f-47e5-8840-90ad40875724" providerId="ADAL" clId="{0DF5A841-7D53-45BE-81FF-4B6EEA8A213E}" dt="2025-05-05T20:48:24.254" v="453" actId="20577"/>
          <ac:spMkLst>
            <pc:docMk/>
            <pc:sldMk cId="3787158783" sldId="265"/>
            <ac:spMk id="2" creationId="{FE3DB098-EF30-8412-AE49-51377A36C4D5}"/>
          </ac:spMkLst>
        </pc:spChg>
        <pc:spChg chg="mod">
          <ac:chgData name="Hernandez Rodriguez, Roberto" userId="1d91d45b-ad4f-47e5-8840-90ad40875724" providerId="ADAL" clId="{0DF5A841-7D53-45BE-81FF-4B6EEA8A213E}" dt="2025-05-05T20:48:52.257" v="454"/>
          <ac:spMkLst>
            <pc:docMk/>
            <pc:sldMk cId="3787158783" sldId="265"/>
            <ac:spMk id="3" creationId="{F1B2EFFD-5C78-F3B3-6981-03C75E1DD884}"/>
          </ac:spMkLst>
        </pc:spChg>
        <pc:spChg chg="add">
          <ac:chgData name="Hernandez Rodriguez, Roberto" userId="1d91d45b-ad4f-47e5-8840-90ad40875724" providerId="ADAL" clId="{0DF5A841-7D53-45BE-81FF-4B6EEA8A213E}" dt="2025-05-05T20:48:11.192" v="445" actId="26606"/>
          <ac:spMkLst>
            <pc:docMk/>
            <pc:sldMk cId="3787158783" sldId="265"/>
            <ac:spMk id="8" creationId="{1B15ED52-F352-441B-82BF-E0EA34836D08}"/>
          </ac:spMkLst>
        </pc:spChg>
        <pc:spChg chg="add">
          <ac:chgData name="Hernandez Rodriguez, Roberto" userId="1d91d45b-ad4f-47e5-8840-90ad40875724" providerId="ADAL" clId="{0DF5A841-7D53-45BE-81FF-4B6EEA8A213E}" dt="2025-05-05T20:48:11.192" v="445" actId="26606"/>
          <ac:spMkLst>
            <pc:docMk/>
            <pc:sldMk cId="3787158783" sldId="265"/>
            <ac:spMk id="10" creationId="{3B2E3793-BFE6-45A2-9B7B-E18844431C99}"/>
          </ac:spMkLst>
        </pc:spChg>
        <pc:spChg chg="add">
          <ac:chgData name="Hernandez Rodriguez, Roberto" userId="1d91d45b-ad4f-47e5-8840-90ad40875724" providerId="ADAL" clId="{0DF5A841-7D53-45BE-81FF-4B6EEA8A213E}" dt="2025-05-05T20:48:11.192" v="445" actId="26606"/>
          <ac:spMkLst>
            <pc:docMk/>
            <pc:sldMk cId="3787158783" sldId="265"/>
            <ac:spMk id="12" creationId="{BC4C4868-CB8F-4AF9-9CDB-8108F2C19B67}"/>
          </ac:spMkLst>
        </pc:spChg>
        <pc:spChg chg="add">
          <ac:chgData name="Hernandez Rodriguez, Roberto" userId="1d91d45b-ad4f-47e5-8840-90ad40875724" providerId="ADAL" clId="{0DF5A841-7D53-45BE-81FF-4B6EEA8A213E}" dt="2025-05-05T20:48:11.192" v="445" actId="26606"/>
          <ac:spMkLst>
            <pc:docMk/>
            <pc:sldMk cId="3787158783" sldId="265"/>
            <ac:spMk id="14" creationId="{375E0459-6403-40CD-989D-56A4407CA12E}"/>
          </ac:spMkLst>
        </pc:spChg>
        <pc:spChg chg="add">
          <ac:chgData name="Hernandez Rodriguez, Roberto" userId="1d91d45b-ad4f-47e5-8840-90ad40875724" providerId="ADAL" clId="{0DF5A841-7D53-45BE-81FF-4B6EEA8A213E}" dt="2025-05-05T20:48:11.192" v="445" actId="26606"/>
          <ac:spMkLst>
            <pc:docMk/>
            <pc:sldMk cId="3787158783" sldId="265"/>
            <ac:spMk id="16" creationId="{53E5B1A8-3AC9-4BD1-9BBC-78CA94F2D1BA}"/>
          </ac:spMkLst>
        </pc:spChg>
        <pc:spChg chg="del">
          <ac:chgData name="Hernandez Rodriguez, Roberto" userId="1d91d45b-ad4f-47e5-8840-90ad40875724" providerId="ADAL" clId="{0DF5A841-7D53-45BE-81FF-4B6EEA8A213E}" dt="2025-05-05T20:48:05.429" v="443"/>
          <ac:spMkLst>
            <pc:docMk/>
            <pc:sldMk cId="3787158783" sldId="265"/>
            <ac:spMk id="25" creationId="{B2FAB3E1-879E-F266-661D-31A3B47B48C2}"/>
          </ac:spMkLst>
        </pc:spChg>
        <pc:spChg chg="del">
          <ac:chgData name="Hernandez Rodriguez, Roberto" userId="1d91d45b-ad4f-47e5-8840-90ad40875724" providerId="ADAL" clId="{0DF5A841-7D53-45BE-81FF-4B6EEA8A213E}" dt="2025-05-05T20:48:05.429" v="443"/>
          <ac:spMkLst>
            <pc:docMk/>
            <pc:sldMk cId="3787158783" sldId="265"/>
            <ac:spMk id="27" creationId="{73251AC3-BD1D-8FC2-D1EF-B4CF6BE7A476}"/>
          </ac:spMkLst>
        </pc:spChg>
        <pc:spChg chg="del">
          <ac:chgData name="Hernandez Rodriguez, Roberto" userId="1d91d45b-ad4f-47e5-8840-90ad40875724" providerId="ADAL" clId="{0DF5A841-7D53-45BE-81FF-4B6EEA8A213E}" dt="2025-05-05T20:48:05.429" v="443"/>
          <ac:spMkLst>
            <pc:docMk/>
            <pc:sldMk cId="3787158783" sldId="265"/>
            <ac:spMk id="29" creationId="{14D8F2EA-F2CD-26E7-8F3D-6430DA2168A9}"/>
          </ac:spMkLst>
        </pc:spChg>
        <pc:spChg chg="del">
          <ac:chgData name="Hernandez Rodriguez, Roberto" userId="1d91d45b-ad4f-47e5-8840-90ad40875724" providerId="ADAL" clId="{0DF5A841-7D53-45BE-81FF-4B6EEA8A213E}" dt="2025-05-05T20:48:05.429" v="443"/>
          <ac:spMkLst>
            <pc:docMk/>
            <pc:sldMk cId="3787158783" sldId="265"/>
            <ac:spMk id="31" creationId="{E31EA942-BB25-15A6-1764-494BCBA2047D}"/>
          </ac:spMkLst>
        </pc:spChg>
        <pc:spChg chg="del">
          <ac:chgData name="Hernandez Rodriguez, Roberto" userId="1d91d45b-ad4f-47e5-8840-90ad40875724" providerId="ADAL" clId="{0DF5A841-7D53-45BE-81FF-4B6EEA8A213E}" dt="2025-05-05T20:48:05.429" v="443"/>
          <ac:spMkLst>
            <pc:docMk/>
            <pc:sldMk cId="3787158783" sldId="265"/>
            <ac:spMk id="33" creationId="{02283663-28CB-2641-726F-2033F45D8EB7}"/>
          </ac:spMkLst>
        </pc:spChg>
        <pc:graphicFrameChg chg="add mod">
          <ac:chgData name="Hernandez Rodriguez, Roberto" userId="1d91d45b-ad4f-47e5-8840-90ad40875724" providerId="ADAL" clId="{0DF5A841-7D53-45BE-81FF-4B6EEA8A213E}" dt="2025-05-05T21:09:57.891" v="574" actId="1076"/>
          <ac:graphicFrameMkLst>
            <pc:docMk/>
            <pc:sldMk cId="3787158783" sldId="265"/>
            <ac:graphicFrameMk id="4" creationId="{4753B1D3-03E2-B73B-6898-935A9557E91D}"/>
          </ac:graphicFrameMkLst>
        </pc:graphicFrameChg>
      </pc:sldChg>
      <pc:sldChg chg="addSp delSp modSp new mod setBg">
        <pc:chgData name="Hernandez Rodriguez, Roberto" userId="1d91d45b-ad4f-47e5-8840-90ad40875724" providerId="ADAL" clId="{0DF5A841-7D53-45BE-81FF-4B6EEA8A213E}" dt="2025-05-05T22:02:28.803" v="738" actId="14100"/>
        <pc:sldMkLst>
          <pc:docMk/>
          <pc:sldMk cId="1485447301" sldId="266"/>
        </pc:sldMkLst>
        <pc:spChg chg="del">
          <ac:chgData name="Hernandez Rodriguez, Roberto" userId="1d91d45b-ad4f-47e5-8840-90ad40875724" providerId="ADAL" clId="{0DF5A841-7D53-45BE-81FF-4B6EEA8A213E}" dt="2025-05-05T21:54:20.326" v="601" actId="21"/>
          <ac:spMkLst>
            <pc:docMk/>
            <pc:sldMk cId="1485447301" sldId="266"/>
            <ac:spMk id="2" creationId="{0EB7221D-FF24-45F0-7701-18E79FE300D5}"/>
          </ac:spMkLst>
        </pc:spChg>
        <pc:spChg chg="del">
          <ac:chgData name="Hernandez Rodriguez, Roberto" userId="1d91d45b-ad4f-47e5-8840-90ad40875724" providerId="ADAL" clId="{0DF5A841-7D53-45BE-81FF-4B6EEA8A213E}" dt="2025-05-05T21:54:14.917" v="599"/>
          <ac:spMkLst>
            <pc:docMk/>
            <pc:sldMk cId="1485447301" sldId="266"/>
            <ac:spMk id="3" creationId="{EFC80E28-E0FE-49F2-7D42-6EC40AFCABDA}"/>
          </ac:spMkLst>
        </pc:spChg>
        <pc:spChg chg="add del mod">
          <ac:chgData name="Hernandez Rodriguez, Roberto" userId="1d91d45b-ad4f-47e5-8840-90ad40875724" providerId="ADAL" clId="{0DF5A841-7D53-45BE-81FF-4B6EEA8A213E}" dt="2025-05-05T21:55:12.080" v="608" actId="21"/>
          <ac:spMkLst>
            <pc:docMk/>
            <pc:sldMk cId="1485447301" sldId="266"/>
            <ac:spMk id="6" creationId="{F0F7C990-7E84-CBCA-4DD9-2012B0E0FCCA}"/>
          </ac:spMkLst>
        </pc:spChg>
        <pc:spChg chg="add del mod">
          <ac:chgData name="Hernandez Rodriguez, Roberto" userId="1d91d45b-ad4f-47e5-8840-90ad40875724" providerId="ADAL" clId="{0DF5A841-7D53-45BE-81FF-4B6EEA8A213E}" dt="2025-05-05T21:56:37.319" v="699"/>
          <ac:spMkLst>
            <pc:docMk/>
            <pc:sldMk cId="1485447301" sldId="266"/>
            <ac:spMk id="7" creationId="{FC1AB565-39C1-3EFA-CA6D-60FF63CAB107}"/>
          </ac:spMkLst>
        </pc:spChg>
        <pc:spChg chg="add del">
          <ac:chgData name="Hernandez Rodriguez, Roberto" userId="1d91d45b-ad4f-47e5-8840-90ad40875724" providerId="ADAL" clId="{0DF5A841-7D53-45BE-81FF-4B6EEA8A213E}" dt="2025-05-05T22:00:58.632" v="719" actId="26606"/>
          <ac:spMkLst>
            <pc:docMk/>
            <pc:sldMk cId="1485447301" sldId="266"/>
            <ac:spMk id="9" creationId="{BACC6370-2D7E-4714-9D71-7542949D7D5D}"/>
          </ac:spMkLst>
        </pc:spChg>
        <pc:spChg chg="add mod">
          <ac:chgData name="Hernandez Rodriguez, Roberto" userId="1d91d45b-ad4f-47e5-8840-90ad40875724" providerId="ADAL" clId="{0DF5A841-7D53-45BE-81FF-4B6EEA8A213E}" dt="2025-05-05T22:00:58.632" v="719" actId="26606"/>
          <ac:spMkLst>
            <pc:docMk/>
            <pc:sldMk cId="1485447301" sldId="266"/>
            <ac:spMk id="10" creationId="{DC35881D-A360-2AB7-7D23-18026A5ED8B0}"/>
          </ac:spMkLst>
        </pc:spChg>
        <pc:spChg chg="add del">
          <ac:chgData name="Hernandez Rodriguez, Roberto" userId="1d91d45b-ad4f-47e5-8840-90ad40875724" providerId="ADAL" clId="{0DF5A841-7D53-45BE-81FF-4B6EEA8A213E}" dt="2025-05-05T22:00:58.632" v="719" actId="26606"/>
          <ac:spMkLst>
            <pc:docMk/>
            <pc:sldMk cId="1485447301" sldId="266"/>
            <ac:spMk id="11" creationId="{256B2C21-A230-48C0-8DF1-C46611373C44}"/>
          </ac:spMkLst>
        </pc:spChg>
        <pc:spChg chg="add del">
          <ac:chgData name="Hernandez Rodriguez, Roberto" userId="1d91d45b-ad4f-47e5-8840-90ad40875724" providerId="ADAL" clId="{0DF5A841-7D53-45BE-81FF-4B6EEA8A213E}" dt="2025-05-05T22:00:58.632" v="719" actId="26606"/>
          <ac:spMkLst>
            <pc:docMk/>
            <pc:sldMk cId="1485447301" sldId="266"/>
            <ac:spMk id="13" creationId="{3847E18C-932D-4C95-AABA-FEC7C9499AD7}"/>
          </ac:spMkLst>
        </pc:spChg>
        <pc:spChg chg="add del mod">
          <ac:chgData name="Hernandez Rodriguez, Roberto" userId="1d91d45b-ad4f-47e5-8840-90ad40875724" providerId="ADAL" clId="{0DF5A841-7D53-45BE-81FF-4B6EEA8A213E}" dt="2025-05-05T21:59:56.740" v="715" actId="21"/>
          <ac:spMkLst>
            <pc:docMk/>
            <pc:sldMk cId="1485447301" sldId="266"/>
            <ac:spMk id="14" creationId="{1072FFA2-FF42-865B-E372-2165D3FF4F47}"/>
          </ac:spMkLst>
        </pc:spChg>
        <pc:spChg chg="add del">
          <ac:chgData name="Hernandez Rodriguez, Roberto" userId="1d91d45b-ad4f-47e5-8840-90ad40875724" providerId="ADAL" clId="{0DF5A841-7D53-45BE-81FF-4B6EEA8A213E}" dt="2025-05-05T22:00:58.632" v="719" actId="26606"/>
          <ac:spMkLst>
            <pc:docMk/>
            <pc:sldMk cId="1485447301" sldId="266"/>
            <ac:spMk id="15" creationId="{3150CB11-0C61-439E-910F-5787759E72A0}"/>
          </ac:spMkLst>
        </pc:spChg>
        <pc:spChg chg="add del">
          <ac:chgData name="Hernandez Rodriguez, Roberto" userId="1d91d45b-ad4f-47e5-8840-90ad40875724" providerId="ADAL" clId="{0DF5A841-7D53-45BE-81FF-4B6EEA8A213E}" dt="2025-05-05T22:00:58.597" v="718" actId="26606"/>
          <ac:spMkLst>
            <pc:docMk/>
            <pc:sldMk cId="1485447301" sldId="266"/>
            <ac:spMk id="17" creationId="{43F8A58B-5155-44CE-A5FF-7647B47D0A7A}"/>
          </ac:spMkLst>
        </pc:spChg>
        <pc:spChg chg="add del">
          <ac:chgData name="Hernandez Rodriguez, Roberto" userId="1d91d45b-ad4f-47e5-8840-90ad40875724" providerId="ADAL" clId="{0DF5A841-7D53-45BE-81FF-4B6EEA8A213E}" dt="2025-05-05T22:00:58.632" v="719" actId="26606"/>
          <ac:spMkLst>
            <pc:docMk/>
            <pc:sldMk cId="1485447301" sldId="266"/>
            <ac:spMk id="19" creationId="{443F2ACA-E6D6-4028-82DD-F03C262D5DE6}"/>
          </ac:spMkLst>
        </pc:spChg>
        <pc:spChg chg="add del">
          <ac:chgData name="Hernandez Rodriguez, Roberto" userId="1d91d45b-ad4f-47e5-8840-90ad40875724" providerId="ADAL" clId="{0DF5A841-7D53-45BE-81FF-4B6EEA8A213E}" dt="2025-05-05T22:00:58.597" v="718" actId="26606"/>
          <ac:spMkLst>
            <pc:docMk/>
            <pc:sldMk cId="1485447301" sldId="266"/>
            <ac:spMk id="21" creationId="{BCED4D40-4B67-4331-AC48-79B82B4A47D8}"/>
          </ac:spMkLst>
        </pc:spChg>
        <pc:spChg chg="add del">
          <ac:chgData name="Hernandez Rodriguez, Roberto" userId="1d91d45b-ad4f-47e5-8840-90ad40875724" providerId="ADAL" clId="{0DF5A841-7D53-45BE-81FF-4B6EEA8A213E}" dt="2025-05-05T22:00:58.597" v="718" actId="26606"/>
          <ac:spMkLst>
            <pc:docMk/>
            <pc:sldMk cId="1485447301" sldId="266"/>
            <ac:spMk id="22" creationId="{670CEDEF-4F34-412E-84EE-329C1E936AF5}"/>
          </ac:spMkLst>
        </pc:spChg>
        <pc:spChg chg="add del">
          <ac:chgData name="Hernandez Rodriguez, Roberto" userId="1d91d45b-ad4f-47e5-8840-90ad40875724" providerId="ADAL" clId="{0DF5A841-7D53-45BE-81FF-4B6EEA8A213E}" dt="2025-05-05T21:55:57.216" v="674" actId="26606"/>
          <ac:spMkLst>
            <pc:docMk/>
            <pc:sldMk cId="1485447301" sldId="266"/>
            <ac:spMk id="24" creationId="{A2679492-7988-4050-9056-542444452411}"/>
          </ac:spMkLst>
        </pc:spChg>
        <pc:spChg chg="add">
          <ac:chgData name="Hernandez Rodriguez, Roberto" userId="1d91d45b-ad4f-47e5-8840-90ad40875724" providerId="ADAL" clId="{0DF5A841-7D53-45BE-81FF-4B6EEA8A213E}" dt="2025-05-05T22:00:58.632" v="719" actId="26606"/>
          <ac:spMkLst>
            <pc:docMk/>
            <pc:sldMk cId="1485447301" sldId="266"/>
            <ac:spMk id="25" creationId="{A8384FB5-9ADC-4DDC-881B-597D56F5B15D}"/>
          </ac:spMkLst>
        </pc:spChg>
        <pc:spChg chg="add del">
          <ac:chgData name="Hernandez Rodriguez, Roberto" userId="1d91d45b-ad4f-47e5-8840-90ad40875724" providerId="ADAL" clId="{0DF5A841-7D53-45BE-81FF-4B6EEA8A213E}" dt="2025-05-05T21:55:57.216" v="674" actId="26606"/>
          <ac:spMkLst>
            <pc:docMk/>
            <pc:sldMk cId="1485447301" sldId="266"/>
            <ac:spMk id="26" creationId="{B091B163-7D61-4891-ABCF-5C13D9C418D0}"/>
          </ac:spMkLst>
        </pc:spChg>
        <pc:spChg chg="add">
          <ac:chgData name="Hernandez Rodriguez, Roberto" userId="1d91d45b-ad4f-47e5-8840-90ad40875724" providerId="ADAL" clId="{0DF5A841-7D53-45BE-81FF-4B6EEA8A213E}" dt="2025-05-05T22:00:58.632" v="719" actId="26606"/>
          <ac:spMkLst>
            <pc:docMk/>
            <pc:sldMk cId="1485447301" sldId="266"/>
            <ac:spMk id="27" creationId="{91E5A9A7-95C6-4F4F-B00E-C82E07FE62EF}"/>
          </ac:spMkLst>
        </pc:spChg>
        <pc:spChg chg="add">
          <ac:chgData name="Hernandez Rodriguez, Roberto" userId="1d91d45b-ad4f-47e5-8840-90ad40875724" providerId="ADAL" clId="{0DF5A841-7D53-45BE-81FF-4B6EEA8A213E}" dt="2025-05-05T22:00:58.632" v="719" actId="26606"/>
          <ac:spMkLst>
            <pc:docMk/>
            <pc:sldMk cId="1485447301" sldId="266"/>
            <ac:spMk id="29" creationId="{D07DD2DE-F619-49DD-B5E7-03A290FF4ED1}"/>
          </ac:spMkLst>
        </pc:spChg>
        <pc:spChg chg="add del">
          <ac:chgData name="Hernandez Rodriguez, Roberto" userId="1d91d45b-ad4f-47e5-8840-90ad40875724" providerId="ADAL" clId="{0DF5A841-7D53-45BE-81FF-4B6EEA8A213E}" dt="2025-05-05T21:55:58.834" v="676" actId="26606"/>
          <ac:spMkLst>
            <pc:docMk/>
            <pc:sldMk cId="1485447301" sldId="266"/>
            <ac:spMk id="30" creationId="{0B9EE3F3-89B7-43C3-8651-C4C96830993D}"/>
          </ac:spMkLst>
        </pc:spChg>
        <pc:spChg chg="add del">
          <ac:chgData name="Hernandez Rodriguez, Roberto" userId="1d91d45b-ad4f-47e5-8840-90ad40875724" providerId="ADAL" clId="{0DF5A841-7D53-45BE-81FF-4B6EEA8A213E}" dt="2025-05-05T21:55:58.834" v="676" actId="26606"/>
          <ac:spMkLst>
            <pc:docMk/>
            <pc:sldMk cId="1485447301" sldId="266"/>
            <ac:spMk id="31" creationId="{33AE4636-AEEC-45D6-84D4-7AC2DA48ECF8}"/>
          </ac:spMkLst>
        </pc:spChg>
        <pc:spChg chg="add del">
          <ac:chgData name="Hernandez Rodriguez, Roberto" userId="1d91d45b-ad4f-47e5-8840-90ad40875724" providerId="ADAL" clId="{0DF5A841-7D53-45BE-81FF-4B6EEA8A213E}" dt="2025-05-05T21:55:58.834" v="676" actId="26606"/>
          <ac:spMkLst>
            <pc:docMk/>
            <pc:sldMk cId="1485447301" sldId="266"/>
            <ac:spMk id="32" creationId="{8D9CE0F4-2EB2-4F1F-8AAC-DB3571D9FE10}"/>
          </ac:spMkLst>
        </pc:spChg>
        <pc:spChg chg="add">
          <ac:chgData name="Hernandez Rodriguez, Roberto" userId="1d91d45b-ad4f-47e5-8840-90ad40875724" providerId="ADAL" clId="{0DF5A841-7D53-45BE-81FF-4B6EEA8A213E}" dt="2025-05-05T22:00:58.632" v="719" actId="26606"/>
          <ac:spMkLst>
            <pc:docMk/>
            <pc:sldMk cId="1485447301" sldId="266"/>
            <ac:spMk id="33" creationId="{85149191-5F60-4A28-AAFF-039F96B0F3EC}"/>
          </ac:spMkLst>
        </pc:spChg>
        <pc:spChg chg="add del">
          <ac:chgData name="Hernandez Rodriguez, Roberto" userId="1d91d45b-ad4f-47e5-8840-90ad40875724" providerId="ADAL" clId="{0DF5A841-7D53-45BE-81FF-4B6EEA8A213E}" dt="2025-05-05T21:56:01.041" v="678" actId="26606"/>
          <ac:spMkLst>
            <pc:docMk/>
            <pc:sldMk cId="1485447301" sldId="266"/>
            <ac:spMk id="34" creationId="{0B9EE3F3-89B7-43C3-8651-C4C96830993D}"/>
          </ac:spMkLst>
        </pc:spChg>
        <pc:spChg chg="add del">
          <ac:chgData name="Hernandez Rodriguez, Roberto" userId="1d91d45b-ad4f-47e5-8840-90ad40875724" providerId="ADAL" clId="{0DF5A841-7D53-45BE-81FF-4B6EEA8A213E}" dt="2025-05-05T21:56:01.041" v="678" actId="26606"/>
          <ac:spMkLst>
            <pc:docMk/>
            <pc:sldMk cId="1485447301" sldId="266"/>
            <ac:spMk id="35" creationId="{33AE4636-AEEC-45D6-84D4-7AC2DA48ECF8}"/>
          </ac:spMkLst>
        </pc:spChg>
        <pc:spChg chg="add del">
          <ac:chgData name="Hernandez Rodriguez, Roberto" userId="1d91d45b-ad4f-47e5-8840-90ad40875724" providerId="ADAL" clId="{0DF5A841-7D53-45BE-81FF-4B6EEA8A213E}" dt="2025-05-05T21:56:01.041" v="678" actId="26606"/>
          <ac:spMkLst>
            <pc:docMk/>
            <pc:sldMk cId="1485447301" sldId="266"/>
            <ac:spMk id="36" creationId="{8D9CE0F4-2EB2-4F1F-8AAC-DB3571D9FE10}"/>
          </ac:spMkLst>
        </pc:spChg>
        <pc:spChg chg="add del">
          <ac:chgData name="Hernandez Rodriguez, Roberto" userId="1d91d45b-ad4f-47e5-8840-90ad40875724" providerId="ADAL" clId="{0DF5A841-7D53-45BE-81FF-4B6EEA8A213E}" dt="2025-05-05T21:56:03.885" v="680" actId="26606"/>
          <ac:spMkLst>
            <pc:docMk/>
            <pc:sldMk cId="1485447301" sldId="266"/>
            <ac:spMk id="38" creationId="{AF6CB648-9554-488A-B457-99CAAD1DA528}"/>
          </ac:spMkLst>
        </pc:spChg>
        <pc:spChg chg="add del">
          <ac:chgData name="Hernandez Rodriguez, Roberto" userId="1d91d45b-ad4f-47e5-8840-90ad40875724" providerId="ADAL" clId="{0DF5A841-7D53-45BE-81FF-4B6EEA8A213E}" dt="2025-05-05T21:56:03.885" v="680" actId="26606"/>
          <ac:spMkLst>
            <pc:docMk/>
            <pc:sldMk cId="1485447301" sldId="266"/>
            <ac:spMk id="39" creationId="{E3ADCBE7-9330-1CDA-00EB-CDD12DB722FF}"/>
          </ac:spMkLst>
        </pc:spChg>
        <pc:spChg chg="add del">
          <ac:chgData name="Hernandez Rodriguez, Roberto" userId="1d91d45b-ad4f-47e5-8840-90ad40875724" providerId="ADAL" clId="{0DF5A841-7D53-45BE-81FF-4B6EEA8A213E}" dt="2025-05-05T21:56:12.864" v="684" actId="26606"/>
          <ac:spMkLst>
            <pc:docMk/>
            <pc:sldMk cId="1485447301" sldId="266"/>
            <ac:spMk id="41" creationId="{058A14AF-9FB5-4CC7-BA35-E8E85D3EDF0E}"/>
          </ac:spMkLst>
        </pc:spChg>
        <pc:spChg chg="del">
          <ac:chgData name="Hernandez Rodriguez, Roberto" userId="1d91d45b-ad4f-47e5-8840-90ad40875724" providerId="ADAL" clId="{0DF5A841-7D53-45BE-81FF-4B6EEA8A213E}" dt="2025-05-05T21:56:12.864" v="684" actId="26606"/>
          <ac:spMkLst>
            <pc:docMk/>
            <pc:sldMk cId="1485447301" sldId="266"/>
            <ac:spMk id="42" creationId="{3A9A4357-BD1D-4622-A4FE-766E6AB8DE84}"/>
          </ac:spMkLst>
        </pc:spChg>
        <pc:spChg chg="add del">
          <ac:chgData name="Hernandez Rodriguez, Roberto" userId="1d91d45b-ad4f-47e5-8840-90ad40875724" providerId="ADAL" clId="{0DF5A841-7D53-45BE-81FF-4B6EEA8A213E}" dt="2025-05-05T21:56:12.864" v="684" actId="26606"/>
          <ac:spMkLst>
            <pc:docMk/>
            <pc:sldMk cId="1485447301" sldId="266"/>
            <ac:spMk id="43" creationId="{E659831F-0D9A-4C63-9EBB-8435B85A440F}"/>
          </ac:spMkLst>
        </pc:spChg>
        <pc:spChg chg="add del">
          <ac:chgData name="Hernandez Rodriguez, Roberto" userId="1d91d45b-ad4f-47e5-8840-90ad40875724" providerId="ADAL" clId="{0DF5A841-7D53-45BE-81FF-4B6EEA8A213E}" dt="2025-05-05T21:56:12.864" v="684" actId="26606"/>
          <ac:spMkLst>
            <pc:docMk/>
            <pc:sldMk cId="1485447301" sldId="266"/>
            <ac:spMk id="44" creationId="{E6995CE5-F890-4ABA-82A2-26507CE8D2A3}"/>
          </ac:spMkLst>
        </pc:spChg>
        <pc:graphicFrameChg chg="add del mod ord modGraphic">
          <ac:chgData name="Hernandez Rodriguez, Roberto" userId="1d91d45b-ad4f-47e5-8840-90ad40875724" providerId="ADAL" clId="{0DF5A841-7D53-45BE-81FF-4B6EEA8A213E}" dt="2025-05-05T21:59:51.156" v="714" actId="21"/>
          <ac:graphicFrameMkLst>
            <pc:docMk/>
            <pc:sldMk cId="1485447301" sldId="266"/>
            <ac:graphicFrameMk id="4" creationId="{93137159-67EA-4C25-6F05-920499F9550F}"/>
          </ac:graphicFrameMkLst>
        </pc:graphicFrameChg>
        <pc:graphicFrameChg chg="add mod modGraphic">
          <ac:chgData name="Hernandez Rodriguez, Roberto" userId="1d91d45b-ad4f-47e5-8840-90ad40875724" providerId="ADAL" clId="{0DF5A841-7D53-45BE-81FF-4B6EEA8A213E}" dt="2025-05-05T22:02:28.803" v="738" actId="14100"/>
          <ac:graphicFrameMkLst>
            <pc:docMk/>
            <pc:sldMk cId="1485447301" sldId="266"/>
            <ac:graphicFrameMk id="16" creationId="{434E61D8-0DD9-E0ED-5A93-119C12C6E477}"/>
          </ac:graphicFrameMkLst>
        </pc:graphicFrameChg>
        <pc:graphicFrameChg chg="add del">
          <ac:chgData name="Hernandez Rodriguez, Roberto" userId="1d91d45b-ad4f-47e5-8840-90ad40875724" providerId="ADAL" clId="{0DF5A841-7D53-45BE-81FF-4B6EEA8A213E}" dt="2025-05-05T22:01:45.412" v="727" actId="3680"/>
          <ac:graphicFrameMkLst>
            <pc:docMk/>
            <pc:sldMk cId="1485447301" sldId="266"/>
            <ac:graphicFrameMk id="18" creationId="{C7EB4839-548F-D747-7CD3-25A33E177EBE}"/>
          </ac:graphicFrameMkLst>
        </pc:graphicFrameChg>
      </pc:sldChg>
      <pc:sldChg chg="modSp new del mod">
        <pc:chgData name="Hernandez Rodriguez, Roberto" userId="1d91d45b-ad4f-47e5-8840-90ad40875724" providerId="ADAL" clId="{0DF5A841-7D53-45BE-81FF-4B6EEA8A213E}" dt="2025-05-05T21:03:50.987" v="562" actId="2696"/>
        <pc:sldMkLst>
          <pc:docMk/>
          <pc:sldMk cId="2629904554" sldId="266"/>
        </pc:sldMkLst>
        <pc:spChg chg="mod">
          <ac:chgData name="Hernandez Rodriguez, Roberto" userId="1d91d45b-ad4f-47e5-8840-90ad40875724" providerId="ADAL" clId="{0DF5A841-7D53-45BE-81FF-4B6EEA8A213E}" dt="2025-05-05T21:03:46.103" v="561" actId="368"/>
          <ac:spMkLst>
            <pc:docMk/>
            <pc:sldMk cId="2629904554" sldId="266"/>
            <ac:spMk id="3" creationId="{2391C0C0-2C4D-D0E1-083A-BDF98170E3A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305DCE-E96A-4E3B-9FFC-4164C19ED2F2}" type="doc">
      <dgm:prSet loTypeId="urn:microsoft.com/office/officeart/2005/8/layout/process1" loCatId="process" qsTypeId="urn:microsoft.com/office/officeart/2005/8/quickstyle/3d4" qsCatId="3D" csTypeId="urn:microsoft.com/office/officeart/2005/8/colors/accent0_3" csCatId="mainScheme" phldr="1"/>
      <dgm:spPr/>
    </dgm:pt>
    <dgm:pt modelId="{936B3184-8CA7-45C8-B45B-592EEFC41A8C}">
      <dgm:prSet phldrT="[Text]"/>
      <dgm:spPr/>
      <dgm:t>
        <a:bodyPr/>
        <a:lstStyle/>
        <a:p>
          <a:r>
            <a:rPr lang="en-US" dirty="0">
              <a:latin typeface="Agency FB" panose="020B0503020202020204" pitchFamily="34" charset="0"/>
            </a:rPr>
            <a:t>Identify</a:t>
          </a:r>
        </a:p>
      </dgm:t>
    </dgm:pt>
    <dgm:pt modelId="{5D1EA91F-2381-468B-AC4C-41696A3AEA35}" type="parTrans" cxnId="{2382F61E-DB86-47C6-A905-4BB0CC1480F2}">
      <dgm:prSet/>
      <dgm:spPr/>
      <dgm:t>
        <a:bodyPr/>
        <a:lstStyle/>
        <a:p>
          <a:endParaRPr lang="en-US"/>
        </a:p>
      </dgm:t>
    </dgm:pt>
    <dgm:pt modelId="{957590E0-F894-42FC-B9A3-2437998739D9}" type="sibTrans" cxnId="{2382F61E-DB86-47C6-A905-4BB0CC1480F2}">
      <dgm:prSet/>
      <dgm:spPr/>
      <dgm:t>
        <a:bodyPr/>
        <a:lstStyle/>
        <a:p>
          <a:endParaRPr lang="en-US"/>
        </a:p>
      </dgm:t>
    </dgm:pt>
    <dgm:pt modelId="{84A20735-3E25-42CF-8245-0551CE9490C4}">
      <dgm:prSet phldrT="[Text]"/>
      <dgm:spPr/>
      <dgm:t>
        <a:bodyPr/>
        <a:lstStyle/>
        <a:p>
          <a:r>
            <a:rPr lang="en-US">
              <a:latin typeface="Agency FB" panose="020B0503020202020204" pitchFamily="34" charset="0"/>
            </a:rPr>
            <a:t>Protect</a:t>
          </a:r>
        </a:p>
      </dgm:t>
    </dgm:pt>
    <dgm:pt modelId="{0E1AEF76-C272-4522-AC9C-40E2D0F67CBC}" type="parTrans" cxnId="{8D943151-E886-4C0E-B566-8CB44551D4A9}">
      <dgm:prSet/>
      <dgm:spPr/>
      <dgm:t>
        <a:bodyPr/>
        <a:lstStyle/>
        <a:p>
          <a:endParaRPr lang="en-US"/>
        </a:p>
      </dgm:t>
    </dgm:pt>
    <dgm:pt modelId="{5106FE45-2F8D-4F91-ACC8-628F3BF5DAE4}" type="sibTrans" cxnId="{8D943151-E886-4C0E-B566-8CB44551D4A9}">
      <dgm:prSet/>
      <dgm:spPr/>
      <dgm:t>
        <a:bodyPr/>
        <a:lstStyle/>
        <a:p>
          <a:endParaRPr lang="en-US"/>
        </a:p>
      </dgm:t>
    </dgm:pt>
    <dgm:pt modelId="{802FA125-6130-4E7C-9ED2-13C63DEAB6E9}">
      <dgm:prSet phldrT="[Text]"/>
      <dgm:spPr/>
      <dgm:t>
        <a:bodyPr/>
        <a:lstStyle/>
        <a:p>
          <a:r>
            <a:rPr lang="en-US">
              <a:latin typeface="Agency FB" panose="020B0503020202020204" pitchFamily="34" charset="0"/>
            </a:rPr>
            <a:t>Detect</a:t>
          </a:r>
        </a:p>
      </dgm:t>
    </dgm:pt>
    <dgm:pt modelId="{67D1D717-FB23-4033-834A-99CB5BC2DECC}" type="parTrans" cxnId="{8E103A33-4D6C-4B51-9B1A-8AF4C8C126F1}">
      <dgm:prSet/>
      <dgm:spPr/>
      <dgm:t>
        <a:bodyPr/>
        <a:lstStyle/>
        <a:p>
          <a:endParaRPr lang="en-US"/>
        </a:p>
      </dgm:t>
    </dgm:pt>
    <dgm:pt modelId="{F57BF6FC-DEEC-4EBF-886E-1A4B6C03989D}" type="sibTrans" cxnId="{8E103A33-4D6C-4B51-9B1A-8AF4C8C126F1}">
      <dgm:prSet/>
      <dgm:spPr/>
      <dgm:t>
        <a:bodyPr/>
        <a:lstStyle/>
        <a:p>
          <a:endParaRPr lang="en-US"/>
        </a:p>
      </dgm:t>
    </dgm:pt>
    <dgm:pt modelId="{27A3A312-2937-46AC-AFE8-92866226F37E}">
      <dgm:prSet phldrT="[Text]"/>
      <dgm:spPr/>
      <dgm:t>
        <a:bodyPr/>
        <a:lstStyle/>
        <a:p>
          <a:r>
            <a:rPr lang="en-US">
              <a:latin typeface="Agency FB" panose="020B0503020202020204" pitchFamily="34" charset="0"/>
            </a:rPr>
            <a:t>Respond</a:t>
          </a:r>
        </a:p>
      </dgm:t>
    </dgm:pt>
    <dgm:pt modelId="{8FABD9D6-29F0-4F95-B7CA-662B3A2C913A}" type="parTrans" cxnId="{70549077-DFCB-45A7-B215-6F0AB7760A3C}">
      <dgm:prSet/>
      <dgm:spPr/>
      <dgm:t>
        <a:bodyPr/>
        <a:lstStyle/>
        <a:p>
          <a:endParaRPr lang="en-US"/>
        </a:p>
      </dgm:t>
    </dgm:pt>
    <dgm:pt modelId="{AE470862-27CD-4B6F-A6D6-8CDCF7100D33}" type="sibTrans" cxnId="{70549077-DFCB-45A7-B215-6F0AB7760A3C}">
      <dgm:prSet/>
      <dgm:spPr/>
      <dgm:t>
        <a:bodyPr/>
        <a:lstStyle/>
        <a:p>
          <a:endParaRPr lang="en-US"/>
        </a:p>
      </dgm:t>
    </dgm:pt>
    <dgm:pt modelId="{7249070E-7505-4981-B26B-FB4FA6F0544A}">
      <dgm:prSet phldrT="[Text]"/>
      <dgm:spPr/>
      <dgm:t>
        <a:bodyPr/>
        <a:lstStyle/>
        <a:p>
          <a:r>
            <a:rPr lang="en-US">
              <a:latin typeface="Agency FB" panose="020B0503020202020204" pitchFamily="34" charset="0"/>
            </a:rPr>
            <a:t>Recover</a:t>
          </a:r>
        </a:p>
      </dgm:t>
    </dgm:pt>
    <dgm:pt modelId="{AA873576-D6BB-4F4A-B54B-9C3F79550E81}" type="parTrans" cxnId="{0CEA5A01-69D9-402F-A3E6-C4DA5C3B2D9A}">
      <dgm:prSet/>
      <dgm:spPr/>
      <dgm:t>
        <a:bodyPr/>
        <a:lstStyle/>
        <a:p>
          <a:endParaRPr lang="en-US"/>
        </a:p>
      </dgm:t>
    </dgm:pt>
    <dgm:pt modelId="{40292356-1B40-4BF9-B278-8B2D7CA67659}" type="sibTrans" cxnId="{0CEA5A01-69D9-402F-A3E6-C4DA5C3B2D9A}">
      <dgm:prSet/>
      <dgm:spPr/>
      <dgm:t>
        <a:bodyPr/>
        <a:lstStyle/>
        <a:p>
          <a:endParaRPr lang="en-US"/>
        </a:p>
      </dgm:t>
    </dgm:pt>
    <dgm:pt modelId="{F972ADE5-BBE9-46D3-8941-1E040124AC04}" type="pres">
      <dgm:prSet presAssocID="{3E305DCE-E96A-4E3B-9FFC-4164C19ED2F2}" presName="Name0" presStyleCnt="0">
        <dgm:presLayoutVars>
          <dgm:dir/>
          <dgm:resizeHandles val="exact"/>
        </dgm:presLayoutVars>
      </dgm:prSet>
      <dgm:spPr/>
    </dgm:pt>
    <dgm:pt modelId="{E4773729-50C3-49D5-8351-DF41E47184D5}" type="pres">
      <dgm:prSet presAssocID="{936B3184-8CA7-45C8-B45B-592EEFC41A8C}" presName="node" presStyleLbl="node1" presStyleIdx="0" presStyleCnt="5">
        <dgm:presLayoutVars>
          <dgm:bulletEnabled val="1"/>
        </dgm:presLayoutVars>
      </dgm:prSet>
      <dgm:spPr/>
    </dgm:pt>
    <dgm:pt modelId="{EC6F4583-4078-44F7-AFBC-38ED4BF1B3D6}" type="pres">
      <dgm:prSet presAssocID="{957590E0-F894-42FC-B9A3-2437998739D9}" presName="sibTrans" presStyleLbl="sibTrans2D1" presStyleIdx="0" presStyleCnt="4"/>
      <dgm:spPr/>
    </dgm:pt>
    <dgm:pt modelId="{D688F456-8E76-4179-84D0-03CDA046FC60}" type="pres">
      <dgm:prSet presAssocID="{957590E0-F894-42FC-B9A3-2437998739D9}" presName="connectorText" presStyleLbl="sibTrans2D1" presStyleIdx="0" presStyleCnt="4"/>
      <dgm:spPr/>
    </dgm:pt>
    <dgm:pt modelId="{AD984A75-8004-4C05-848D-9C9AE754972D}" type="pres">
      <dgm:prSet presAssocID="{84A20735-3E25-42CF-8245-0551CE9490C4}" presName="node" presStyleLbl="node1" presStyleIdx="1" presStyleCnt="5">
        <dgm:presLayoutVars>
          <dgm:bulletEnabled val="1"/>
        </dgm:presLayoutVars>
      </dgm:prSet>
      <dgm:spPr/>
    </dgm:pt>
    <dgm:pt modelId="{B1A3E81F-5AC5-4B04-B867-57E6E347AE07}" type="pres">
      <dgm:prSet presAssocID="{5106FE45-2F8D-4F91-ACC8-628F3BF5DAE4}" presName="sibTrans" presStyleLbl="sibTrans2D1" presStyleIdx="1" presStyleCnt="4"/>
      <dgm:spPr/>
    </dgm:pt>
    <dgm:pt modelId="{A8E0B23E-52C9-4E7A-A4EA-1426809B4370}" type="pres">
      <dgm:prSet presAssocID="{5106FE45-2F8D-4F91-ACC8-628F3BF5DAE4}" presName="connectorText" presStyleLbl="sibTrans2D1" presStyleIdx="1" presStyleCnt="4"/>
      <dgm:spPr/>
    </dgm:pt>
    <dgm:pt modelId="{3CA39E36-701B-4616-9B16-35348D49ACE2}" type="pres">
      <dgm:prSet presAssocID="{802FA125-6130-4E7C-9ED2-13C63DEAB6E9}" presName="node" presStyleLbl="node1" presStyleIdx="2" presStyleCnt="5">
        <dgm:presLayoutVars>
          <dgm:bulletEnabled val="1"/>
        </dgm:presLayoutVars>
      </dgm:prSet>
      <dgm:spPr/>
    </dgm:pt>
    <dgm:pt modelId="{0BAD3A3E-9C58-48D9-830A-0A15673E02DE}" type="pres">
      <dgm:prSet presAssocID="{F57BF6FC-DEEC-4EBF-886E-1A4B6C03989D}" presName="sibTrans" presStyleLbl="sibTrans2D1" presStyleIdx="2" presStyleCnt="4"/>
      <dgm:spPr/>
    </dgm:pt>
    <dgm:pt modelId="{B50221F1-3F8F-4985-A6A2-B864D6C966BC}" type="pres">
      <dgm:prSet presAssocID="{F57BF6FC-DEEC-4EBF-886E-1A4B6C03989D}" presName="connectorText" presStyleLbl="sibTrans2D1" presStyleIdx="2" presStyleCnt="4"/>
      <dgm:spPr/>
    </dgm:pt>
    <dgm:pt modelId="{8CD3E87B-E331-430D-81D6-CA011A86670D}" type="pres">
      <dgm:prSet presAssocID="{27A3A312-2937-46AC-AFE8-92866226F37E}" presName="node" presStyleLbl="node1" presStyleIdx="3" presStyleCnt="5">
        <dgm:presLayoutVars>
          <dgm:bulletEnabled val="1"/>
        </dgm:presLayoutVars>
      </dgm:prSet>
      <dgm:spPr/>
    </dgm:pt>
    <dgm:pt modelId="{EB93A70B-3A67-4B1D-9881-1A1EEAFB69AA}" type="pres">
      <dgm:prSet presAssocID="{AE470862-27CD-4B6F-A6D6-8CDCF7100D33}" presName="sibTrans" presStyleLbl="sibTrans2D1" presStyleIdx="3" presStyleCnt="4"/>
      <dgm:spPr/>
    </dgm:pt>
    <dgm:pt modelId="{2BB21E1A-45EA-4BA3-A67B-67ACA7679ABE}" type="pres">
      <dgm:prSet presAssocID="{AE470862-27CD-4B6F-A6D6-8CDCF7100D33}" presName="connectorText" presStyleLbl="sibTrans2D1" presStyleIdx="3" presStyleCnt="4"/>
      <dgm:spPr/>
    </dgm:pt>
    <dgm:pt modelId="{882663FC-4B45-4826-9E99-26A2AB06ADB3}" type="pres">
      <dgm:prSet presAssocID="{7249070E-7505-4981-B26B-FB4FA6F0544A}" presName="node" presStyleLbl="node1" presStyleIdx="4" presStyleCnt="5">
        <dgm:presLayoutVars>
          <dgm:bulletEnabled val="1"/>
        </dgm:presLayoutVars>
      </dgm:prSet>
      <dgm:spPr/>
    </dgm:pt>
  </dgm:ptLst>
  <dgm:cxnLst>
    <dgm:cxn modelId="{0CEA5A01-69D9-402F-A3E6-C4DA5C3B2D9A}" srcId="{3E305DCE-E96A-4E3B-9FFC-4164C19ED2F2}" destId="{7249070E-7505-4981-B26B-FB4FA6F0544A}" srcOrd="4" destOrd="0" parTransId="{AA873576-D6BB-4F4A-B54B-9C3F79550E81}" sibTransId="{40292356-1B40-4BF9-B278-8B2D7CA67659}"/>
    <dgm:cxn modelId="{3B1FB213-4685-46A3-A931-F9D6B72C9819}" type="presOf" srcId="{AE470862-27CD-4B6F-A6D6-8CDCF7100D33}" destId="{2BB21E1A-45EA-4BA3-A67B-67ACA7679ABE}" srcOrd="1" destOrd="0" presId="urn:microsoft.com/office/officeart/2005/8/layout/process1"/>
    <dgm:cxn modelId="{2382F61E-DB86-47C6-A905-4BB0CC1480F2}" srcId="{3E305DCE-E96A-4E3B-9FFC-4164C19ED2F2}" destId="{936B3184-8CA7-45C8-B45B-592EEFC41A8C}" srcOrd="0" destOrd="0" parTransId="{5D1EA91F-2381-468B-AC4C-41696A3AEA35}" sibTransId="{957590E0-F894-42FC-B9A3-2437998739D9}"/>
    <dgm:cxn modelId="{F412572E-754C-4A10-B9DF-07B0BE4F43A0}" type="presOf" srcId="{F57BF6FC-DEEC-4EBF-886E-1A4B6C03989D}" destId="{B50221F1-3F8F-4985-A6A2-B864D6C966BC}" srcOrd="1" destOrd="0" presId="urn:microsoft.com/office/officeart/2005/8/layout/process1"/>
    <dgm:cxn modelId="{8E103A33-4D6C-4B51-9B1A-8AF4C8C126F1}" srcId="{3E305DCE-E96A-4E3B-9FFC-4164C19ED2F2}" destId="{802FA125-6130-4E7C-9ED2-13C63DEAB6E9}" srcOrd="2" destOrd="0" parTransId="{67D1D717-FB23-4033-834A-99CB5BC2DECC}" sibTransId="{F57BF6FC-DEEC-4EBF-886E-1A4B6C03989D}"/>
    <dgm:cxn modelId="{80F4DE61-1CEC-4B20-9F68-97EA669DC6F1}" type="presOf" srcId="{5106FE45-2F8D-4F91-ACC8-628F3BF5DAE4}" destId="{A8E0B23E-52C9-4E7A-A4EA-1426809B4370}" srcOrd="1" destOrd="0" presId="urn:microsoft.com/office/officeart/2005/8/layout/process1"/>
    <dgm:cxn modelId="{F76AE941-5887-488C-BDA7-1F2F733762F8}" type="presOf" srcId="{802FA125-6130-4E7C-9ED2-13C63DEAB6E9}" destId="{3CA39E36-701B-4616-9B16-35348D49ACE2}" srcOrd="0" destOrd="0" presId="urn:microsoft.com/office/officeart/2005/8/layout/process1"/>
    <dgm:cxn modelId="{4D88BE63-2478-4AAC-8219-CFFD145825C7}" type="presOf" srcId="{957590E0-F894-42FC-B9A3-2437998739D9}" destId="{EC6F4583-4078-44F7-AFBC-38ED4BF1B3D6}" srcOrd="0" destOrd="0" presId="urn:microsoft.com/office/officeart/2005/8/layout/process1"/>
    <dgm:cxn modelId="{26D04166-728B-4883-B11F-2BDE17620D4A}" type="presOf" srcId="{5106FE45-2F8D-4F91-ACC8-628F3BF5DAE4}" destId="{B1A3E81F-5AC5-4B04-B867-57E6E347AE07}" srcOrd="0" destOrd="0" presId="urn:microsoft.com/office/officeart/2005/8/layout/process1"/>
    <dgm:cxn modelId="{0279E866-BD4C-4991-B4A9-88F92E5C505F}" type="presOf" srcId="{3E305DCE-E96A-4E3B-9FFC-4164C19ED2F2}" destId="{F972ADE5-BBE9-46D3-8941-1E040124AC04}" srcOrd="0" destOrd="0" presId="urn:microsoft.com/office/officeart/2005/8/layout/process1"/>
    <dgm:cxn modelId="{D357636B-AB6F-4FAB-9B4D-14732E854F20}" type="presOf" srcId="{84A20735-3E25-42CF-8245-0551CE9490C4}" destId="{AD984A75-8004-4C05-848D-9C9AE754972D}" srcOrd="0" destOrd="0" presId="urn:microsoft.com/office/officeart/2005/8/layout/process1"/>
    <dgm:cxn modelId="{8D943151-E886-4C0E-B566-8CB44551D4A9}" srcId="{3E305DCE-E96A-4E3B-9FFC-4164C19ED2F2}" destId="{84A20735-3E25-42CF-8245-0551CE9490C4}" srcOrd="1" destOrd="0" parTransId="{0E1AEF76-C272-4522-AC9C-40E2D0F67CBC}" sibTransId="{5106FE45-2F8D-4F91-ACC8-628F3BF5DAE4}"/>
    <dgm:cxn modelId="{70549077-DFCB-45A7-B215-6F0AB7760A3C}" srcId="{3E305DCE-E96A-4E3B-9FFC-4164C19ED2F2}" destId="{27A3A312-2937-46AC-AFE8-92866226F37E}" srcOrd="3" destOrd="0" parTransId="{8FABD9D6-29F0-4F95-B7CA-662B3A2C913A}" sibTransId="{AE470862-27CD-4B6F-A6D6-8CDCF7100D33}"/>
    <dgm:cxn modelId="{22A2BF82-B0D6-4995-8619-22B5AC015032}" type="presOf" srcId="{27A3A312-2937-46AC-AFE8-92866226F37E}" destId="{8CD3E87B-E331-430D-81D6-CA011A86670D}" srcOrd="0" destOrd="0" presId="urn:microsoft.com/office/officeart/2005/8/layout/process1"/>
    <dgm:cxn modelId="{C9848DA3-4842-41AB-B441-0B4919978F76}" type="presOf" srcId="{936B3184-8CA7-45C8-B45B-592EEFC41A8C}" destId="{E4773729-50C3-49D5-8351-DF41E47184D5}" srcOrd="0" destOrd="0" presId="urn:microsoft.com/office/officeart/2005/8/layout/process1"/>
    <dgm:cxn modelId="{F5B42BB2-DB21-4BFC-A597-F7BA572F6691}" type="presOf" srcId="{7249070E-7505-4981-B26B-FB4FA6F0544A}" destId="{882663FC-4B45-4826-9E99-26A2AB06ADB3}" srcOrd="0" destOrd="0" presId="urn:microsoft.com/office/officeart/2005/8/layout/process1"/>
    <dgm:cxn modelId="{F613CDB9-4BD4-42D1-88AC-60367759B2C8}" type="presOf" srcId="{F57BF6FC-DEEC-4EBF-886E-1A4B6C03989D}" destId="{0BAD3A3E-9C58-48D9-830A-0A15673E02DE}" srcOrd="0" destOrd="0" presId="urn:microsoft.com/office/officeart/2005/8/layout/process1"/>
    <dgm:cxn modelId="{F1A121C6-31C4-490C-8BE7-831041C7C3EA}" type="presOf" srcId="{957590E0-F894-42FC-B9A3-2437998739D9}" destId="{D688F456-8E76-4179-84D0-03CDA046FC60}" srcOrd="1" destOrd="0" presId="urn:microsoft.com/office/officeart/2005/8/layout/process1"/>
    <dgm:cxn modelId="{E069E4F5-6617-456B-A249-ED88FF4D23E2}" type="presOf" srcId="{AE470862-27CD-4B6F-A6D6-8CDCF7100D33}" destId="{EB93A70B-3A67-4B1D-9881-1A1EEAFB69AA}" srcOrd="0" destOrd="0" presId="urn:microsoft.com/office/officeart/2005/8/layout/process1"/>
    <dgm:cxn modelId="{ACC775A2-8CAF-4CE5-9A46-46A4864898E8}" type="presParOf" srcId="{F972ADE5-BBE9-46D3-8941-1E040124AC04}" destId="{E4773729-50C3-49D5-8351-DF41E47184D5}" srcOrd="0" destOrd="0" presId="urn:microsoft.com/office/officeart/2005/8/layout/process1"/>
    <dgm:cxn modelId="{30EC0E7F-5977-4C9C-9F1B-5515B75892FA}" type="presParOf" srcId="{F972ADE5-BBE9-46D3-8941-1E040124AC04}" destId="{EC6F4583-4078-44F7-AFBC-38ED4BF1B3D6}" srcOrd="1" destOrd="0" presId="urn:microsoft.com/office/officeart/2005/8/layout/process1"/>
    <dgm:cxn modelId="{BA9DCD90-2D29-4554-BB78-5C16375FFF8E}" type="presParOf" srcId="{EC6F4583-4078-44F7-AFBC-38ED4BF1B3D6}" destId="{D688F456-8E76-4179-84D0-03CDA046FC60}" srcOrd="0" destOrd="0" presId="urn:microsoft.com/office/officeart/2005/8/layout/process1"/>
    <dgm:cxn modelId="{3C3C45B0-0321-42CE-ADB3-BD2BB70E4785}" type="presParOf" srcId="{F972ADE5-BBE9-46D3-8941-1E040124AC04}" destId="{AD984A75-8004-4C05-848D-9C9AE754972D}" srcOrd="2" destOrd="0" presId="urn:microsoft.com/office/officeart/2005/8/layout/process1"/>
    <dgm:cxn modelId="{7C69A6B8-0BEC-4E99-AE46-6C1C50892BB8}" type="presParOf" srcId="{F972ADE5-BBE9-46D3-8941-1E040124AC04}" destId="{B1A3E81F-5AC5-4B04-B867-57E6E347AE07}" srcOrd="3" destOrd="0" presId="urn:microsoft.com/office/officeart/2005/8/layout/process1"/>
    <dgm:cxn modelId="{D174CC42-4C0B-4EB1-8570-0B95C4D9275B}" type="presParOf" srcId="{B1A3E81F-5AC5-4B04-B867-57E6E347AE07}" destId="{A8E0B23E-52C9-4E7A-A4EA-1426809B4370}" srcOrd="0" destOrd="0" presId="urn:microsoft.com/office/officeart/2005/8/layout/process1"/>
    <dgm:cxn modelId="{4D613601-5809-49E7-8208-AD7DA01F26A2}" type="presParOf" srcId="{F972ADE5-BBE9-46D3-8941-1E040124AC04}" destId="{3CA39E36-701B-4616-9B16-35348D49ACE2}" srcOrd="4" destOrd="0" presId="urn:microsoft.com/office/officeart/2005/8/layout/process1"/>
    <dgm:cxn modelId="{716DED4C-F3AE-4E2A-98F7-7F1CCA2AB1C4}" type="presParOf" srcId="{F972ADE5-BBE9-46D3-8941-1E040124AC04}" destId="{0BAD3A3E-9C58-48D9-830A-0A15673E02DE}" srcOrd="5" destOrd="0" presId="urn:microsoft.com/office/officeart/2005/8/layout/process1"/>
    <dgm:cxn modelId="{A5FA042D-BAD9-4F82-BFCE-290F393B4D33}" type="presParOf" srcId="{0BAD3A3E-9C58-48D9-830A-0A15673E02DE}" destId="{B50221F1-3F8F-4985-A6A2-B864D6C966BC}" srcOrd="0" destOrd="0" presId="urn:microsoft.com/office/officeart/2005/8/layout/process1"/>
    <dgm:cxn modelId="{B423C339-E2F3-4253-9B05-333820CC7499}" type="presParOf" srcId="{F972ADE5-BBE9-46D3-8941-1E040124AC04}" destId="{8CD3E87B-E331-430D-81D6-CA011A86670D}" srcOrd="6" destOrd="0" presId="urn:microsoft.com/office/officeart/2005/8/layout/process1"/>
    <dgm:cxn modelId="{51E7BFA4-34D9-4970-BC2C-5ED59ACCCC2A}" type="presParOf" srcId="{F972ADE5-BBE9-46D3-8941-1E040124AC04}" destId="{EB93A70B-3A67-4B1D-9881-1A1EEAFB69AA}" srcOrd="7" destOrd="0" presId="urn:microsoft.com/office/officeart/2005/8/layout/process1"/>
    <dgm:cxn modelId="{4907861D-A938-4344-8887-767608070214}" type="presParOf" srcId="{EB93A70B-3A67-4B1D-9881-1A1EEAFB69AA}" destId="{2BB21E1A-45EA-4BA3-A67B-67ACA7679ABE}" srcOrd="0" destOrd="0" presId="urn:microsoft.com/office/officeart/2005/8/layout/process1"/>
    <dgm:cxn modelId="{35CC5CC1-6832-4D79-BC59-6D822341A4BC}" type="presParOf" srcId="{F972ADE5-BBE9-46D3-8941-1E040124AC04}" destId="{882663FC-4B45-4826-9E99-26A2AB06ADB3}"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D11C10-F3D1-47A4-985A-EFB3915909EB}" type="doc">
      <dgm:prSet loTypeId="urn:microsoft.com/office/officeart/2005/8/layout/chevron2" loCatId="process" qsTypeId="urn:microsoft.com/office/officeart/2005/8/quickstyle/3d3" qsCatId="3D" csTypeId="urn:microsoft.com/office/officeart/2005/8/colors/accent1_2" csCatId="accent1" phldr="1"/>
      <dgm:spPr/>
      <dgm:t>
        <a:bodyPr/>
        <a:lstStyle/>
        <a:p>
          <a:endParaRPr lang="en-US"/>
        </a:p>
      </dgm:t>
    </dgm:pt>
    <dgm:pt modelId="{2165B6AD-C8C7-4529-AA89-A6B469BCF862}">
      <dgm:prSet phldrT="[Text]" custT="1"/>
      <dgm:spPr/>
      <dgm:t>
        <a:bodyPr/>
        <a:lstStyle/>
        <a:p>
          <a:r>
            <a:rPr lang="en-US" sz="1000" dirty="0"/>
            <a:t>Identify Critical Assets</a:t>
          </a:r>
        </a:p>
      </dgm:t>
    </dgm:pt>
    <dgm:pt modelId="{9B959424-ADF9-405D-9985-43811B4979E4}" type="parTrans" cxnId="{6EED0852-2FD8-43CB-B03D-E47FCA3C125A}">
      <dgm:prSet/>
      <dgm:spPr/>
      <dgm:t>
        <a:bodyPr/>
        <a:lstStyle/>
        <a:p>
          <a:endParaRPr lang="en-US"/>
        </a:p>
      </dgm:t>
    </dgm:pt>
    <dgm:pt modelId="{70A33545-6176-4956-921E-B745950F67E9}" type="sibTrans" cxnId="{6EED0852-2FD8-43CB-B03D-E47FCA3C125A}">
      <dgm:prSet/>
      <dgm:spPr/>
      <dgm:t>
        <a:bodyPr/>
        <a:lstStyle/>
        <a:p>
          <a:endParaRPr lang="en-US"/>
        </a:p>
      </dgm:t>
    </dgm:pt>
    <dgm:pt modelId="{CDE5F0B2-E42F-4C41-B5AA-E9A3DC65DCA0}">
      <dgm:prSet phldrT="[Text]" custT="1"/>
      <dgm:spPr/>
      <dgm:t>
        <a:bodyPr/>
        <a:lstStyle/>
        <a:p>
          <a:r>
            <a:rPr lang="en-US" sz="1000" dirty="0"/>
            <a:t>Flight Control Firmware</a:t>
          </a:r>
        </a:p>
      </dgm:t>
    </dgm:pt>
    <dgm:pt modelId="{637E4F6E-A934-4C26-9B37-BB5010197D7B}" type="parTrans" cxnId="{B523EDF7-71C6-4238-8C54-1357D0774DFC}">
      <dgm:prSet/>
      <dgm:spPr/>
      <dgm:t>
        <a:bodyPr/>
        <a:lstStyle/>
        <a:p>
          <a:endParaRPr lang="en-US"/>
        </a:p>
      </dgm:t>
    </dgm:pt>
    <dgm:pt modelId="{5FC3BE09-E040-41EE-8177-5A61B5E73B91}" type="sibTrans" cxnId="{B523EDF7-71C6-4238-8C54-1357D0774DFC}">
      <dgm:prSet/>
      <dgm:spPr/>
      <dgm:t>
        <a:bodyPr/>
        <a:lstStyle/>
        <a:p>
          <a:endParaRPr lang="en-US"/>
        </a:p>
      </dgm:t>
    </dgm:pt>
    <dgm:pt modelId="{4493B797-6FBC-4B47-87EA-60B7544A7D16}">
      <dgm:prSet phldrT="[Text]" custT="1"/>
      <dgm:spPr/>
      <dgm:t>
        <a:bodyPr/>
        <a:lstStyle/>
        <a:p>
          <a:r>
            <a:rPr lang="en-US" sz="1000" dirty="0"/>
            <a:t> Controller Interface (GCS</a:t>
          </a:r>
        </a:p>
      </dgm:t>
    </dgm:pt>
    <dgm:pt modelId="{1C944188-95DF-4FD8-A980-EACB278783B4}" type="parTrans" cxnId="{FF2C2F6B-93F1-44CC-884B-BDA564501DFF}">
      <dgm:prSet/>
      <dgm:spPr/>
      <dgm:t>
        <a:bodyPr/>
        <a:lstStyle/>
        <a:p>
          <a:endParaRPr lang="en-US"/>
        </a:p>
      </dgm:t>
    </dgm:pt>
    <dgm:pt modelId="{0B2DF894-5B88-4F4E-AFAF-F2C08067A03B}" type="sibTrans" cxnId="{FF2C2F6B-93F1-44CC-884B-BDA564501DFF}">
      <dgm:prSet/>
      <dgm:spPr/>
      <dgm:t>
        <a:bodyPr/>
        <a:lstStyle/>
        <a:p>
          <a:endParaRPr lang="en-US"/>
        </a:p>
      </dgm:t>
    </dgm:pt>
    <dgm:pt modelId="{CCC2A6E1-FB6F-4D3A-A3DB-8023F1CAE5BE}">
      <dgm:prSet phldrT="[Text]" custT="1"/>
      <dgm:spPr/>
      <dgm:t>
        <a:bodyPr/>
        <a:lstStyle/>
        <a:p>
          <a:r>
            <a:rPr lang="en-US" sz="1000" dirty="0"/>
            <a:t> UAV Sensors</a:t>
          </a:r>
        </a:p>
      </dgm:t>
    </dgm:pt>
    <dgm:pt modelId="{3076BA14-AD6E-45DE-9BD7-911B7AB60DDD}" type="parTrans" cxnId="{BB8D4FAB-B4CA-42A0-A84C-97CBDBEE688F}">
      <dgm:prSet/>
      <dgm:spPr/>
      <dgm:t>
        <a:bodyPr/>
        <a:lstStyle/>
        <a:p>
          <a:endParaRPr lang="en-US"/>
        </a:p>
      </dgm:t>
    </dgm:pt>
    <dgm:pt modelId="{93BFE8AC-1EB6-47ED-B058-E4C1B9E99038}" type="sibTrans" cxnId="{BB8D4FAB-B4CA-42A0-A84C-97CBDBEE688F}">
      <dgm:prSet/>
      <dgm:spPr/>
      <dgm:t>
        <a:bodyPr/>
        <a:lstStyle/>
        <a:p>
          <a:endParaRPr lang="en-US"/>
        </a:p>
      </dgm:t>
    </dgm:pt>
    <dgm:pt modelId="{61548128-02D3-4F31-9B45-E377D82B42B9}">
      <dgm:prSet phldrT="[Text]" custT="1"/>
      <dgm:spPr/>
      <dgm:t>
        <a:bodyPr/>
        <a:lstStyle/>
        <a:p>
          <a:r>
            <a:rPr lang="en-US" sz="1000" dirty="0"/>
            <a:t>Telemetry Data</a:t>
          </a:r>
        </a:p>
      </dgm:t>
    </dgm:pt>
    <dgm:pt modelId="{D2655AFC-C12B-4871-810E-2D6736DB52F7}" type="parTrans" cxnId="{B9BB1BAD-522F-4C9D-A47B-16EE664DBA92}">
      <dgm:prSet/>
      <dgm:spPr/>
      <dgm:t>
        <a:bodyPr/>
        <a:lstStyle/>
        <a:p>
          <a:endParaRPr lang="en-US"/>
        </a:p>
      </dgm:t>
    </dgm:pt>
    <dgm:pt modelId="{DFA441C9-E198-4163-9524-9807530D7D43}" type="sibTrans" cxnId="{B9BB1BAD-522F-4C9D-A47B-16EE664DBA92}">
      <dgm:prSet/>
      <dgm:spPr/>
      <dgm:t>
        <a:bodyPr/>
        <a:lstStyle/>
        <a:p>
          <a:endParaRPr lang="en-US"/>
        </a:p>
      </dgm:t>
    </dgm:pt>
    <dgm:pt modelId="{EB914647-A9E0-4766-8371-871079ADB587}">
      <dgm:prSet phldrT="[Text]" custT="1"/>
      <dgm:spPr/>
      <dgm:t>
        <a:bodyPr/>
        <a:lstStyle/>
        <a:p>
          <a:r>
            <a:rPr lang="en-US" sz="1000" dirty="0"/>
            <a:t>Secure Communication Setup</a:t>
          </a:r>
        </a:p>
      </dgm:t>
    </dgm:pt>
    <dgm:pt modelId="{E08D337D-2AED-41EB-8AFF-873ED9748D6E}" type="parTrans" cxnId="{7754961E-C9D9-42BF-82CA-1C3A3B13A955}">
      <dgm:prSet/>
      <dgm:spPr/>
      <dgm:t>
        <a:bodyPr/>
        <a:lstStyle/>
        <a:p>
          <a:endParaRPr lang="en-US"/>
        </a:p>
      </dgm:t>
    </dgm:pt>
    <dgm:pt modelId="{B2039B39-CFB0-4E51-BD31-5957516172AC}" type="sibTrans" cxnId="{7754961E-C9D9-42BF-82CA-1C3A3B13A955}">
      <dgm:prSet/>
      <dgm:spPr/>
      <dgm:t>
        <a:bodyPr/>
        <a:lstStyle/>
        <a:p>
          <a:endParaRPr lang="en-US"/>
        </a:p>
      </dgm:t>
    </dgm:pt>
    <dgm:pt modelId="{134F885D-8775-4F29-9496-818013D0ACEF}">
      <dgm:prSet phldrT="[Text]" custT="1"/>
      <dgm:spPr/>
      <dgm:t>
        <a:bodyPr/>
        <a:lstStyle/>
        <a:p>
          <a:r>
            <a:rPr lang="en-US" sz="1000" dirty="0"/>
            <a:t>Data Links should implement TLS/DTLS: Telemetry, video, control before transmission.</a:t>
          </a:r>
        </a:p>
      </dgm:t>
    </dgm:pt>
    <dgm:pt modelId="{C255B491-1EBE-46DF-8ED7-716DD36D3739}" type="parTrans" cxnId="{43BAF332-BB54-4269-9590-3F274EACD951}">
      <dgm:prSet/>
      <dgm:spPr/>
      <dgm:t>
        <a:bodyPr/>
        <a:lstStyle/>
        <a:p>
          <a:endParaRPr lang="en-US"/>
        </a:p>
      </dgm:t>
    </dgm:pt>
    <dgm:pt modelId="{39A49E01-E884-4827-A257-8AE6EE29E2DC}" type="sibTrans" cxnId="{43BAF332-BB54-4269-9590-3F274EACD951}">
      <dgm:prSet/>
      <dgm:spPr/>
      <dgm:t>
        <a:bodyPr/>
        <a:lstStyle/>
        <a:p>
          <a:endParaRPr lang="en-US"/>
        </a:p>
      </dgm:t>
    </dgm:pt>
    <dgm:pt modelId="{131C20E0-26C2-480F-80A7-1E7823A3FE88}">
      <dgm:prSet phldrT="[Text]" custT="1"/>
      <dgm:spPr/>
      <dgm:t>
        <a:bodyPr/>
        <a:lstStyle/>
        <a:p>
          <a:r>
            <a:rPr lang="en-US" sz="1000" dirty="0"/>
            <a:t>Use </a:t>
          </a:r>
          <a:r>
            <a:rPr lang="en-US" sz="1000" b="1" dirty="0"/>
            <a:t>MAVLink</a:t>
          </a:r>
          <a:r>
            <a:rPr lang="en-US" sz="1000" dirty="0"/>
            <a:t> 2.0, or other secure </a:t>
          </a:r>
          <a:r>
            <a:rPr lang="en-US" sz="1000" b="1" dirty="0"/>
            <a:t>CAN</a:t>
          </a:r>
          <a:r>
            <a:rPr lang="en-US" sz="1000" dirty="0"/>
            <a:t> protocols</a:t>
          </a:r>
        </a:p>
      </dgm:t>
    </dgm:pt>
    <dgm:pt modelId="{F633A1BC-88A1-4BF9-819D-769CA5EBBD18}" type="parTrans" cxnId="{A1597D57-8C85-47A7-87B2-B9BC310C48AB}">
      <dgm:prSet/>
      <dgm:spPr/>
      <dgm:t>
        <a:bodyPr/>
        <a:lstStyle/>
        <a:p>
          <a:endParaRPr lang="en-US"/>
        </a:p>
      </dgm:t>
    </dgm:pt>
    <dgm:pt modelId="{E70A6F59-7AA2-40BF-8E0F-515269CDE9DC}" type="sibTrans" cxnId="{A1597D57-8C85-47A7-87B2-B9BC310C48AB}">
      <dgm:prSet/>
      <dgm:spPr/>
      <dgm:t>
        <a:bodyPr/>
        <a:lstStyle/>
        <a:p>
          <a:endParaRPr lang="en-US"/>
        </a:p>
      </dgm:t>
    </dgm:pt>
    <dgm:pt modelId="{D45CA045-1114-4274-B3AA-B92E4AEC4CBB}">
      <dgm:prSet phldrT="[Text]" custT="1"/>
      <dgm:spPr/>
      <dgm:t>
        <a:bodyPr/>
        <a:lstStyle/>
        <a:p>
          <a:pPr>
            <a:buFont typeface="Arial" panose="020B0604020202020204" pitchFamily="34" charset="0"/>
            <a:buChar char="•"/>
          </a:pPr>
          <a:r>
            <a:rPr lang="en-US" sz="1000" dirty="0"/>
            <a:t>Enable </a:t>
          </a:r>
          <a:r>
            <a:rPr lang="en-US" sz="1000" b="1" dirty="0"/>
            <a:t>message signing and encryption</a:t>
          </a:r>
          <a:r>
            <a:rPr lang="en-US" sz="1000" dirty="0"/>
            <a:t>.</a:t>
          </a:r>
        </a:p>
      </dgm:t>
    </dgm:pt>
    <dgm:pt modelId="{53BFAD22-86F6-4D01-96C9-37F95BBBC317}" type="parTrans" cxnId="{7817FABC-C907-4E9E-A411-B2A48CCDC6E7}">
      <dgm:prSet/>
      <dgm:spPr/>
      <dgm:t>
        <a:bodyPr/>
        <a:lstStyle/>
        <a:p>
          <a:endParaRPr lang="en-US"/>
        </a:p>
      </dgm:t>
    </dgm:pt>
    <dgm:pt modelId="{9A3BC698-3E38-4376-A301-9FF2D2983602}" type="sibTrans" cxnId="{7817FABC-C907-4E9E-A411-B2A48CCDC6E7}">
      <dgm:prSet/>
      <dgm:spPr/>
      <dgm:t>
        <a:bodyPr/>
        <a:lstStyle/>
        <a:p>
          <a:endParaRPr lang="en-US"/>
        </a:p>
      </dgm:t>
    </dgm:pt>
    <dgm:pt modelId="{A31322FE-1F32-45AC-B2E8-9DD7615AA491}">
      <dgm:prSet phldrT="[Text]" custT="1"/>
      <dgm:spPr/>
      <dgm:t>
        <a:bodyPr/>
        <a:lstStyle/>
        <a:p>
          <a:r>
            <a:rPr lang="en-US" sz="1000" dirty="0"/>
            <a:t>Access Control and Authentication Hardening</a:t>
          </a:r>
        </a:p>
      </dgm:t>
    </dgm:pt>
    <dgm:pt modelId="{73971ECD-DE94-4682-BCA7-086BCE929A90}" type="parTrans" cxnId="{48D1EF6D-AD7C-46C2-B682-E2EEFC288407}">
      <dgm:prSet/>
      <dgm:spPr/>
      <dgm:t>
        <a:bodyPr/>
        <a:lstStyle/>
        <a:p>
          <a:endParaRPr lang="en-US"/>
        </a:p>
      </dgm:t>
    </dgm:pt>
    <dgm:pt modelId="{FA7DD697-5584-4839-9CE3-276F927ADE2B}" type="sibTrans" cxnId="{48D1EF6D-AD7C-46C2-B682-E2EEFC288407}">
      <dgm:prSet/>
      <dgm:spPr/>
      <dgm:t>
        <a:bodyPr/>
        <a:lstStyle/>
        <a:p>
          <a:endParaRPr lang="en-US"/>
        </a:p>
      </dgm:t>
    </dgm:pt>
    <dgm:pt modelId="{E4D21DE7-7DCA-451C-A87A-64BE80583380}">
      <dgm:prSet phldrT="[Text]" custT="1"/>
      <dgm:spPr/>
      <dgm:t>
        <a:bodyPr/>
        <a:lstStyle/>
        <a:p>
          <a:r>
            <a:rPr lang="en-US" sz="1000" dirty="0"/>
            <a:t>Use WPA3 + 802.11w in Wi-Fi connected UAVs.</a:t>
          </a:r>
        </a:p>
      </dgm:t>
    </dgm:pt>
    <dgm:pt modelId="{EA194719-6697-4739-A304-1EC497858264}" type="parTrans" cxnId="{F3BFA7F3-F73B-45B9-89AB-556EE2C75FD5}">
      <dgm:prSet/>
      <dgm:spPr/>
      <dgm:t>
        <a:bodyPr/>
        <a:lstStyle/>
        <a:p>
          <a:endParaRPr lang="en-US"/>
        </a:p>
      </dgm:t>
    </dgm:pt>
    <dgm:pt modelId="{B3D999C9-FBE1-4E88-AEA0-7575629BC31D}" type="sibTrans" cxnId="{F3BFA7F3-F73B-45B9-89AB-556EE2C75FD5}">
      <dgm:prSet/>
      <dgm:spPr/>
      <dgm:t>
        <a:bodyPr/>
        <a:lstStyle/>
        <a:p>
          <a:endParaRPr lang="en-US"/>
        </a:p>
      </dgm:t>
    </dgm:pt>
    <dgm:pt modelId="{E74AC9CE-60C2-4393-9A0B-3A2CBA792FF6}">
      <dgm:prSet phldrT="[Text]" custT="1"/>
      <dgm:spPr/>
      <dgm:t>
        <a:bodyPr/>
        <a:lstStyle/>
        <a:p>
          <a:r>
            <a:rPr lang="en-US" sz="1000" dirty="0"/>
            <a:t>Enforce key-based SSH, disable default passwords.</a:t>
          </a:r>
        </a:p>
      </dgm:t>
    </dgm:pt>
    <dgm:pt modelId="{353011C2-E5D1-48EB-8050-811099962EFF}" type="parTrans" cxnId="{26E83412-C9F3-4ADA-82EA-05CC170C2FBB}">
      <dgm:prSet/>
      <dgm:spPr/>
      <dgm:t>
        <a:bodyPr/>
        <a:lstStyle/>
        <a:p>
          <a:endParaRPr lang="en-US"/>
        </a:p>
      </dgm:t>
    </dgm:pt>
    <dgm:pt modelId="{CFECFBFE-FCEB-4F0C-8FD7-AC95F2209D86}" type="sibTrans" cxnId="{26E83412-C9F3-4ADA-82EA-05CC170C2FBB}">
      <dgm:prSet/>
      <dgm:spPr/>
      <dgm:t>
        <a:bodyPr/>
        <a:lstStyle/>
        <a:p>
          <a:endParaRPr lang="en-US"/>
        </a:p>
      </dgm:t>
    </dgm:pt>
    <dgm:pt modelId="{6199756A-5A29-4BA8-8C27-EACAAAA6A787}">
      <dgm:prSet phldrT="[Text]" custT="1"/>
      <dgm:spPr/>
      <dgm:t>
        <a:bodyPr/>
        <a:lstStyle/>
        <a:p>
          <a:r>
            <a:rPr lang="en-US" sz="1000" dirty="0"/>
            <a:t>Apply MAC filtering and hide SSIDs.</a:t>
          </a:r>
        </a:p>
      </dgm:t>
    </dgm:pt>
    <dgm:pt modelId="{A2CFFA0B-DAE9-418C-A86D-5D2AC9B1004C}" type="parTrans" cxnId="{29CC4850-0C8C-4DD6-8D4D-F31A72DB2AFA}">
      <dgm:prSet/>
      <dgm:spPr/>
      <dgm:t>
        <a:bodyPr/>
        <a:lstStyle/>
        <a:p>
          <a:endParaRPr lang="en-US"/>
        </a:p>
      </dgm:t>
    </dgm:pt>
    <dgm:pt modelId="{973C95AF-BB88-416A-AAF0-84F4C5EFC012}" type="sibTrans" cxnId="{29CC4850-0C8C-4DD6-8D4D-F31A72DB2AFA}">
      <dgm:prSet/>
      <dgm:spPr/>
      <dgm:t>
        <a:bodyPr/>
        <a:lstStyle/>
        <a:p>
          <a:endParaRPr lang="en-US"/>
        </a:p>
      </dgm:t>
    </dgm:pt>
    <dgm:pt modelId="{3DEE905A-A111-4B64-AA35-A44FABD26203}">
      <dgm:prSet phldrT="[Text]" custT="1"/>
      <dgm:spPr/>
      <dgm:t>
        <a:bodyPr/>
        <a:lstStyle/>
        <a:p>
          <a:r>
            <a:rPr lang="en-US" sz="1000" dirty="0"/>
            <a:t>Use Bluetooth LE Secure Connections if applicable.</a:t>
          </a:r>
        </a:p>
      </dgm:t>
    </dgm:pt>
    <dgm:pt modelId="{AF7DAFA8-2A1E-4725-A003-1FC07B2FD5A6}" type="parTrans" cxnId="{FE372B43-15E9-45CC-814A-99C7E60E47E1}">
      <dgm:prSet/>
      <dgm:spPr/>
      <dgm:t>
        <a:bodyPr/>
        <a:lstStyle/>
        <a:p>
          <a:endParaRPr lang="en-US"/>
        </a:p>
      </dgm:t>
    </dgm:pt>
    <dgm:pt modelId="{76462F22-D643-4C39-A5B5-5545094D2312}" type="sibTrans" cxnId="{FE372B43-15E9-45CC-814A-99C7E60E47E1}">
      <dgm:prSet/>
      <dgm:spPr/>
      <dgm:t>
        <a:bodyPr/>
        <a:lstStyle/>
        <a:p>
          <a:endParaRPr lang="en-US"/>
        </a:p>
      </dgm:t>
    </dgm:pt>
    <dgm:pt modelId="{19C30AFD-5A8C-42A4-84CC-54A78467167C}">
      <dgm:prSet phldrT="[Text]" custT="1"/>
      <dgm:spPr/>
      <dgm:t>
        <a:bodyPr/>
        <a:lstStyle/>
        <a:p>
          <a:r>
            <a:rPr lang="en-US" sz="1000" dirty="0"/>
            <a:t>Sensor and Signal Authenticity</a:t>
          </a:r>
        </a:p>
      </dgm:t>
    </dgm:pt>
    <dgm:pt modelId="{FD409991-615B-43C1-BF62-A2F9F1013654}" type="parTrans" cxnId="{ABB88347-2A0B-43C9-9C7D-498EEDDA8CB1}">
      <dgm:prSet/>
      <dgm:spPr/>
      <dgm:t>
        <a:bodyPr/>
        <a:lstStyle/>
        <a:p>
          <a:endParaRPr lang="en-US"/>
        </a:p>
      </dgm:t>
    </dgm:pt>
    <dgm:pt modelId="{5BD6C0A0-9A2A-4301-9639-0ABF818BDDD2}" type="sibTrans" cxnId="{ABB88347-2A0B-43C9-9C7D-498EEDDA8CB1}">
      <dgm:prSet/>
      <dgm:spPr/>
      <dgm:t>
        <a:bodyPr/>
        <a:lstStyle/>
        <a:p>
          <a:endParaRPr lang="en-US"/>
        </a:p>
      </dgm:t>
    </dgm:pt>
    <dgm:pt modelId="{92742902-AC60-4309-AE74-7581EF1349F5}">
      <dgm:prSet phldrT="[Text]" custT="1"/>
      <dgm:spPr/>
      <dgm:t>
        <a:bodyPr/>
        <a:lstStyle/>
        <a:p>
          <a:r>
            <a:rPr lang="en-US" sz="1100" dirty="0"/>
            <a:t>Implement GPS spoofing detection (entropy checking, cross-analysis of data sources, </a:t>
          </a:r>
        </a:p>
      </dgm:t>
    </dgm:pt>
    <dgm:pt modelId="{CB2B8F8F-5B05-4792-A6F7-DC446E6E5153}" type="parTrans" cxnId="{2756BD05-57EF-4443-A4B6-DAAF86F00D5E}">
      <dgm:prSet/>
      <dgm:spPr/>
      <dgm:t>
        <a:bodyPr/>
        <a:lstStyle/>
        <a:p>
          <a:endParaRPr lang="en-US"/>
        </a:p>
      </dgm:t>
    </dgm:pt>
    <dgm:pt modelId="{01904442-DAC6-407D-ABFC-0766A3E0D4CB}" type="sibTrans" cxnId="{2756BD05-57EF-4443-A4B6-DAAF86F00D5E}">
      <dgm:prSet/>
      <dgm:spPr/>
      <dgm:t>
        <a:bodyPr/>
        <a:lstStyle/>
        <a:p>
          <a:endParaRPr lang="en-US"/>
        </a:p>
      </dgm:t>
    </dgm:pt>
    <dgm:pt modelId="{179F441E-378E-46B7-AA20-3CA0E9392ABF}">
      <dgm:prSet phldrT="[Text]" custT="1"/>
      <dgm:spPr/>
      <dgm:t>
        <a:bodyPr/>
        <a:lstStyle/>
        <a:p>
          <a:r>
            <a:rPr lang="en-US" sz="1100" dirty="0"/>
            <a:t>Apply checksums to sensor input.</a:t>
          </a:r>
        </a:p>
      </dgm:t>
    </dgm:pt>
    <dgm:pt modelId="{64AA9BC5-D922-408B-9F96-7F678755ABB5}" type="parTrans" cxnId="{F0F3FBE4-B25D-43DF-B035-BC50401F0334}">
      <dgm:prSet/>
      <dgm:spPr/>
      <dgm:t>
        <a:bodyPr/>
        <a:lstStyle/>
        <a:p>
          <a:endParaRPr lang="en-US"/>
        </a:p>
      </dgm:t>
    </dgm:pt>
    <dgm:pt modelId="{3FA6A60F-FBB1-48F3-B88C-EECBE8A9E3AA}" type="sibTrans" cxnId="{F0F3FBE4-B25D-43DF-B035-BC50401F0334}">
      <dgm:prSet/>
      <dgm:spPr/>
      <dgm:t>
        <a:bodyPr/>
        <a:lstStyle/>
        <a:p>
          <a:endParaRPr lang="en-US"/>
        </a:p>
      </dgm:t>
    </dgm:pt>
    <dgm:pt modelId="{732BB12B-A8D7-4F00-99BC-12C342E45BB6}">
      <dgm:prSet phldrT="[Text]" custT="1"/>
      <dgm:spPr/>
      <dgm:t>
        <a:bodyPr/>
        <a:lstStyle/>
        <a:p>
          <a:r>
            <a:rPr lang="en-US" sz="1100" dirty="0"/>
            <a:t>Fail-safe behavior on signal of anomalies (ex., hover or return home)</a:t>
          </a:r>
        </a:p>
      </dgm:t>
    </dgm:pt>
    <dgm:pt modelId="{FE099373-D81A-49BF-9FF4-0CB660B55113}" type="parTrans" cxnId="{6DE7ED84-9DB7-449A-A8E3-F7381CE0B07D}">
      <dgm:prSet/>
      <dgm:spPr/>
      <dgm:t>
        <a:bodyPr/>
        <a:lstStyle/>
        <a:p>
          <a:endParaRPr lang="en-US"/>
        </a:p>
      </dgm:t>
    </dgm:pt>
    <dgm:pt modelId="{04BE1172-309B-4AAD-BB37-F2DD5B53CC23}" type="sibTrans" cxnId="{6DE7ED84-9DB7-449A-A8E3-F7381CE0B07D}">
      <dgm:prSet/>
      <dgm:spPr/>
      <dgm:t>
        <a:bodyPr/>
        <a:lstStyle/>
        <a:p>
          <a:endParaRPr lang="en-US"/>
        </a:p>
      </dgm:t>
    </dgm:pt>
    <dgm:pt modelId="{E587A601-B2D4-49D7-86E8-5D84AEDFC720}">
      <dgm:prSet phldrT="[Text]" custT="1"/>
      <dgm:spPr/>
      <dgm:t>
        <a:bodyPr/>
        <a:lstStyle/>
        <a:p>
          <a:endParaRPr lang="en-US" sz="1000" dirty="0"/>
        </a:p>
      </dgm:t>
    </dgm:pt>
    <dgm:pt modelId="{F9212CA1-BE04-4EBF-A19A-F56DC0AF905F}" type="parTrans" cxnId="{9BCAF98B-CD81-4A08-AD7C-E7A88E6BF8C3}">
      <dgm:prSet/>
      <dgm:spPr/>
      <dgm:t>
        <a:bodyPr/>
        <a:lstStyle/>
        <a:p>
          <a:endParaRPr lang="en-US"/>
        </a:p>
      </dgm:t>
    </dgm:pt>
    <dgm:pt modelId="{75851E02-998E-4079-88F5-D50507BCF6C7}" type="sibTrans" cxnId="{9BCAF98B-CD81-4A08-AD7C-E7A88E6BF8C3}">
      <dgm:prSet/>
      <dgm:spPr/>
      <dgm:t>
        <a:bodyPr/>
        <a:lstStyle/>
        <a:p>
          <a:endParaRPr lang="en-US"/>
        </a:p>
      </dgm:t>
    </dgm:pt>
    <dgm:pt modelId="{C8B6D799-4CE2-4A4D-AC9A-88EC9B8BBDB0}">
      <dgm:prSet phldrT="[Text]" custT="1"/>
      <dgm:spPr/>
      <dgm:t>
        <a:bodyPr/>
        <a:lstStyle/>
        <a:p>
          <a:pPr>
            <a:buSzPts val="1000"/>
            <a:buFont typeface="Symbol" panose="05050102010706020507" pitchFamily="18" charset="2"/>
            <a:buChar char=""/>
          </a:pPr>
          <a:r>
            <a:rPr lang="en-US" sz="1000" b="1" dirty="0"/>
            <a:t>Access Control Mechanisms</a:t>
          </a:r>
          <a:endParaRPr lang="en-US" sz="1000" dirty="0"/>
        </a:p>
      </dgm:t>
    </dgm:pt>
    <dgm:pt modelId="{D57D2A70-ACD5-4A12-A9B3-F7F60B254AF1}" type="parTrans" cxnId="{B96F1690-6518-41BB-9545-59155A271B8A}">
      <dgm:prSet/>
      <dgm:spPr/>
      <dgm:t>
        <a:bodyPr/>
        <a:lstStyle/>
        <a:p>
          <a:endParaRPr lang="en-US"/>
        </a:p>
      </dgm:t>
    </dgm:pt>
    <dgm:pt modelId="{A6F21210-1D6B-490D-A14E-5CF74BF7DA03}" type="sibTrans" cxnId="{B96F1690-6518-41BB-9545-59155A271B8A}">
      <dgm:prSet/>
      <dgm:spPr/>
      <dgm:t>
        <a:bodyPr/>
        <a:lstStyle/>
        <a:p>
          <a:endParaRPr lang="en-US"/>
        </a:p>
      </dgm:t>
    </dgm:pt>
    <dgm:pt modelId="{33B3F34F-9D44-42B1-92CA-FF17449CE7D8}">
      <dgm:prSet phldrT="[Text]" custT="1"/>
      <dgm:spPr/>
      <dgm:t>
        <a:bodyPr/>
        <a:lstStyle/>
        <a:p>
          <a:pPr>
            <a:buSzPts val="1000"/>
            <a:buFont typeface="Symbol" panose="05050102010706020507" pitchFamily="18" charset="2"/>
            <a:buChar char=""/>
          </a:pPr>
          <a:r>
            <a:rPr lang="en-US" sz="1600" dirty="0"/>
            <a:t> Enforce strict SSH key-based access, Bluetooth LE Secure Connections, and Wi-Fi WPA3 security with MAC filtering and SSID suppression.</a:t>
          </a:r>
        </a:p>
      </dgm:t>
    </dgm:pt>
    <dgm:pt modelId="{D5F29BD3-7540-4134-AC94-3FF2406AB0E4}" type="parTrans" cxnId="{22A4CD1D-6EE1-436F-82C1-E9678AACB3A8}">
      <dgm:prSet/>
      <dgm:spPr/>
      <dgm:t>
        <a:bodyPr/>
        <a:lstStyle/>
        <a:p>
          <a:endParaRPr lang="en-US"/>
        </a:p>
      </dgm:t>
    </dgm:pt>
    <dgm:pt modelId="{2AD9993A-FF05-4A10-BE95-DA39783F5AB7}" type="sibTrans" cxnId="{22A4CD1D-6EE1-436F-82C1-E9678AACB3A8}">
      <dgm:prSet/>
      <dgm:spPr/>
      <dgm:t>
        <a:bodyPr/>
        <a:lstStyle/>
        <a:p>
          <a:endParaRPr lang="en-US"/>
        </a:p>
      </dgm:t>
    </dgm:pt>
    <dgm:pt modelId="{445BD839-F7B2-4B98-9149-FEE2D3AE508D}">
      <dgm:prSet phldrT="[Text]" custT="1"/>
      <dgm:spPr/>
      <dgm:t>
        <a:bodyPr/>
        <a:lstStyle/>
        <a:p>
          <a:pPr>
            <a:buSzPts val="1000"/>
            <a:buFont typeface="Symbol" panose="05050102010706020507" pitchFamily="18" charset="2"/>
            <a:buChar char=""/>
          </a:pPr>
          <a:r>
            <a:rPr lang="en-US" sz="1000" b="1" dirty="0"/>
            <a:t>Physical and Supply Chain Security</a:t>
          </a:r>
          <a:endParaRPr lang="en-US" sz="1000" dirty="0"/>
        </a:p>
      </dgm:t>
    </dgm:pt>
    <dgm:pt modelId="{CD5F5FDB-ADD6-43B6-A803-22FD716DC54D}" type="parTrans" cxnId="{44E683B0-C079-4A65-9984-343750D6F219}">
      <dgm:prSet/>
      <dgm:spPr/>
      <dgm:t>
        <a:bodyPr/>
        <a:lstStyle/>
        <a:p>
          <a:endParaRPr lang="en-US"/>
        </a:p>
      </dgm:t>
    </dgm:pt>
    <dgm:pt modelId="{C842FB67-E289-46D1-B745-7A7B2EC6D993}" type="sibTrans" cxnId="{44E683B0-C079-4A65-9984-343750D6F219}">
      <dgm:prSet/>
      <dgm:spPr/>
      <dgm:t>
        <a:bodyPr/>
        <a:lstStyle/>
        <a:p>
          <a:endParaRPr lang="en-US"/>
        </a:p>
      </dgm:t>
    </dgm:pt>
    <dgm:pt modelId="{41C0A803-AEB9-4467-BB0B-047F5EF48363}">
      <dgm:prSet phldrT="[Text]" custT="1"/>
      <dgm:spPr/>
      <dgm:t>
        <a:bodyPr/>
        <a:lstStyle/>
        <a:p>
          <a:pPr>
            <a:buSzPts val="1000"/>
            <a:buFont typeface="Symbol" panose="05050102010706020507" pitchFamily="18" charset="2"/>
            <a:buChar char=""/>
          </a:pPr>
          <a:r>
            <a:rPr lang="en-US" sz="2000" dirty="0"/>
            <a:t> Secure boot processes, hardware encryption chips, and trusted component sourcing.</a:t>
          </a:r>
        </a:p>
      </dgm:t>
    </dgm:pt>
    <dgm:pt modelId="{7DD9907F-1572-41B3-B335-B6ED7757FFD7}" type="parTrans" cxnId="{28B306A6-13AC-4970-B297-96906452D0E7}">
      <dgm:prSet/>
      <dgm:spPr/>
      <dgm:t>
        <a:bodyPr/>
        <a:lstStyle/>
        <a:p>
          <a:endParaRPr lang="en-US"/>
        </a:p>
      </dgm:t>
    </dgm:pt>
    <dgm:pt modelId="{651A7FF2-FBE8-4EF2-B11F-D75B331B908F}" type="sibTrans" cxnId="{28B306A6-13AC-4970-B297-96906452D0E7}">
      <dgm:prSet/>
      <dgm:spPr/>
      <dgm:t>
        <a:bodyPr/>
        <a:lstStyle/>
        <a:p>
          <a:endParaRPr lang="en-US"/>
        </a:p>
      </dgm:t>
    </dgm:pt>
    <dgm:pt modelId="{C613E363-C27A-4A8F-A57C-48126A83C6AA}">
      <dgm:prSet phldrT="[Text]" custT="1"/>
      <dgm:spPr/>
      <dgm:t>
        <a:bodyPr/>
        <a:lstStyle/>
        <a:p>
          <a:pPr>
            <a:buSzPts val="1000"/>
            <a:buFont typeface="Symbol" panose="05050102010706020507" pitchFamily="18" charset="2"/>
            <a:buChar char=""/>
          </a:pPr>
          <a:r>
            <a:rPr lang="en-US" sz="1000" b="1" dirty="0"/>
            <a:t>Logging and Monitoring Integration</a:t>
          </a:r>
          <a:endParaRPr lang="en-US" sz="1000" dirty="0"/>
        </a:p>
      </dgm:t>
    </dgm:pt>
    <dgm:pt modelId="{8129EB9F-82F9-4A81-94FE-3900CF504B47}" type="parTrans" cxnId="{A0FDA725-0B2C-4759-8BCF-62E5A23E78DB}">
      <dgm:prSet/>
      <dgm:spPr/>
      <dgm:t>
        <a:bodyPr/>
        <a:lstStyle/>
        <a:p>
          <a:endParaRPr lang="en-US"/>
        </a:p>
      </dgm:t>
    </dgm:pt>
    <dgm:pt modelId="{6C0A0F82-6EC2-47D8-B883-EC9C0DC41CFD}" type="sibTrans" cxnId="{A0FDA725-0B2C-4759-8BCF-62E5A23E78DB}">
      <dgm:prSet/>
      <dgm:spPr/>
      <dgm:t>
        <a:bodyPr/>
        <a:lstStyle/>
        <a:p>
          <a:endParaRPr lang="en-US"/>
        </a:p>
      </dgm:t>
    </dgm:pt>
    <dgm:pt modelId="{BEA1376B-688C-4291-B9FE-856FF4FA82EA}">
      <dgm:prSet phldrT="[Text]" custT="1"/>
      <dgm:spPr/>
      <dgm:t>
        <a:bodyPr/>
        <a:lstStyle/>
        <a:p>
          <a:pPr>
            <a:buSzPts val="1000"/>
            <a:buFont typeface="Symbol" panose="05050102010706020507" pitchFamily="18" charset="2"/>
            <a:buChar char=""/>
          </a:pPr>
          <a:r>
            <a:rPr lang="en-US" sz="2000" dirty="0"/>
            <a:t> Real-time telemetry logging, intrusion detection on communication links, and health monitoring of onboard systems.</a:t>
          </a:r>
        </a:p>
      </dgm:t>
    </dgm:pt>
    <dgm:pt modelId="{32E195D8-9310-4A59-9C4A-25961D635CDB}" type="parTrans" cxnId="{7934B29C-20D3-45BB-884C-D452CD5DC4B6}">
      <dgm:prSet/>
      <dgm:spPr/>
      <dgm:t>
        <a:bodyPr/>
        <a:lstStyle/>
        <a:p>
          <a:endParaRPr lang="en-US"/>
        </a:p>
      </dgm:t>
    </dgm:pt>
    <dgm:pt modelId="{D4852902-B38B-4BA3-B8CE-ACF883F1ACB8}" type="sibTrans" cxnId="{7934B29C-20D3-45BB-884C-D452CD5DC4B6}">
      <dgm:prSet/>
      <dgm:spPr/>
      <dgm:t>
        <a:bodyPr/>
        <a:lstStyle/>
        <a:p>
          <a:endParaRPr lang="en-US"/>
        </a:p>
      </dgm:t>
    </dgm:pt>
    <dgm:pt modelId="{E948DF5C-B72B-4318-BB00-FBD11DA14485}" type="pres">
      <dgm:prSet presAssocID="{A2D11C10-F3D1-47A4-985A-EFB3915909EB}" presName="linearFlow" presStyleCnt="0">
        <dgm:presLayoutVars>
          <dgm:dir/>
          <dgm:animLvl val="lvl"/>
          <dgm:resizeHandles val="exact"/>
        </dgm:presLayoutVars>
      </dgm:prSet>
      <dgm:spPr/>
    </dgm:pt>
    <dgm:pt modelId="{73D470B1-C935-48D5-A3AD-B0246D8D4C4A}" type="pres">
      <dgm:prSet presAssocID="{2165B6AD-C8C7-4529-AA89-A6B469BCF862}" presName="composite" presStyleCnt="0"/>
      <dgm:spPr/>
    </dgm:pt>
    <dgm:pt modelId="{7F0E9015-C493-4A83-8A6E-5D96FFA98D1D}" type="pres">
      <dgm:prSet presAssocID="{2165B6AD-C8C7-4529-AA89-A6B469BCF862}" presName="parentText" presStyleLbl="alignNode1" presStyleIdx="0" presStyleCnt="7">
        <dgm:presLayoutVars>
          <dgm:chMax val="1"/>
          <dgm:bulletEnabled val="1"/>
        </dgm:presLayoutVars>
      </dgm:prSet>
      <dgm:spPr/>
    </dgm:pt>
    <dgm:pt modelId="{F38B9127-3033-40DD-BF49-F3D779EF501F}" type="pres">
      <dgm:prSet presAssocID="{2165B6AD-C8C7-4529-AA89-A6B469BCF862}" presName="descendantText" presStyleLbl="alignAcc1" presStyleIdx="0" presStyleCnt="7">
        <dgm:presLayoutVars>
          <dgm:bulletEnabled val="1"/>
        </dgm:presLayoutVars>
      </dgm:prSet>
      <dgm:spPr/>
    </dgm:pt>
    <dgm:pt modelId="{5464081E-51E0-476F-A4CC-1FE9B77DCC8F}" type="pres">
      <dgm:prSet presAssocID="{70A33545-6176-4956-921E-B745950F67E9}" presName="sp" presStyleCnt="0"/>
      <dgm:spPr/>
    </dgm:pt>
    <dgm:pt modelId="{47BC095E-719F-41CB-B0AE-47E75FF9A1FB}" type="pres">
      <dgm:prSet presAssocID="{EB914647-A9E0-4766-8371-871079ADB587}" presName="composite" presStyleCnt="0"/>
      <dgm:spPr/>
    </dgm:pt>
    <dgm:pt modelId="{7C88E385-7E4A-461D-A5F5-73C949B521D7}" type="pres">
      <dgm:prSet presAssocID="{EB914647-A9E0-4766-8371-871079ADB587}" presName="parentText" presStyleLbl="alignNode1" presStyleIdx="1" presStyleCnt="7">
        <dgm:presLayoutVars>
          <dgm:chMax val="1"/>
          <dgm:bulletEnabled val="1"/>
        </dgm:presLayoutVars>
      </dgm:prSet>
      <dgm:spPr/>
    </dgm:pt>
    <dgm:pt modelId="{D03A62C3-2A36-4BE4-B221-7FBB0D700992}" type="pres">
      <dgm:prSet presAssocID="{EB914647-A9E0-4766-8371-871079ADB587}" presName="descendantText" presStyleLbl="alignAcc1" presStyleIdx="1" presStyleCnt="7">
        <dgm:presLayoutVars>
          <dgm:bulletEnabled val="1"/>
        </dgm:presLayoutVars>
      </dgm:prSet>
      <dgm:spPr/>
    </dgm:pt>
    <dgm:pt modelId="{FDD69DD1-80F0-4DC9-954B-2CB7A37FD763}" type="pres">
      <dgm:prSet presAssocID="{B2039B39-CFB0-4E51-BD31-5957516172AC}" presName="sp" presStyleCnt="0"/>
      <dgm:spPr/>
    </dgm:pt>
    <dgm:pt modelId="{E18E2440-53C9-486A-AE49-61825B963072}" type="pres">
      <dgm:prSet presAssocID="{A31322FE-1F32-45AC-B2E8-9DD7615AA491}" presName="composite" presStyleCnt="0"/>
      <dgm:spPr/>
    </dgm:pt>
    <dgm:pt modelId="{888D6679-3930-4ECA-97CB-19126C4B24FA}" type="pres">
      <dgm:prSet presAssocID="{A31322FE-1F32-45AC-B2E8-9DD7615AA491}" presName="parentText" presStyleLbl="alignNode1" presStyleIdx="2" presStyleCnt="7">
        <dgm:presLayoutVars>
          <dgm:chMax val="1"/>
          <dgm:bulletEnabled val="1"/>
        </dgm:presLayoutVars>
      </dgm:prSet>
      <dgm:spPr/>
    </dgm:pt>
    <dgm:pt modelId="{A1C6EA32-CF35-4DFF-BA13-24F3EF1F47EC}" type="pres">
      <dgm:prSet presAssocID="{A31322FE-1F32-45AC-B2E8-9DD7615AA491}" presName="descendantText" presStyleLbl="alignAcc1" presStyleIdx="2" presStyleCnt="7">
        <dgm:presLayoutVars>
          <dgm:bulletEnabled val="1"/>
        </dgm:presLayoutVars>
      </dgm:prSet>
      <dgm:spPr/>
    </dgm:pt>
    <dgm:pt modelId="{859245B5-1F1E-4A4F-B108-741515101D6F}" type="pres">
      <dgm:prSet presAssocID="{FA7DD697-5584-4839-9CE3-276F927ADE2B}" presName="sp" presStyleCnt="0"/>
      <dgm:spPr/>
    </dgm:pt>
    <dgm:pt modelId="{AC008A31-69AF-4E69-BEC9-DA7BD80C97D2}" type="pres">
      <dgm:prSet presAssocID="{19C30AFD-5A8C-42A4-84CC-54A78467167C}" presName="composite" presStyleCnt="0"/>
      <dgm:spPr/>
    </dgm:pt>
    <dgm:pt modelId="{F11A9860-ABB7-4D53-AE01-8886268911F4}" type="pres">
      <dgm:prSet presAssocID="{19C30AFD-5A8C-42A4-84CC-54A78467167C}" presName="parentText" presStyleLbl="alignNode1" presStyleIdx="3" presStyleCnt="7">
        <dgm:presLayoutVars>
          <dgm:chMax val="1"/>
          <dgm:bulletEnabled val="1"/>
        </dgm:presLayoutVars>
      </dgm:prSet>
      <dgm:spPr/>
    </dgm:pt>
    <dgm:pt modelId="{FC1FBC53-FBA1-47FE-9A5B-2CB2D922655F}" type="pres">
      <dgm:prSet presAssocID="{19C30AFD-5A8C-42A4-84CC-54A78467167C}" presName="descendantText" presStyleLbl="alignAcc1" presStyleIdx="3" presStyleCnt="7">
        <dgm:presLayoutVars>
          <dgm:bulletEnabled val="1"/>
        </dgm:presLayoutVars>
      </dgm:prSet>
      <dgm:spPr/>
    </dgm:pt>
    <dgm:pt modelId="{F63D220D-79FF-4993-ABE7-725EB4A12242}" type="pres">
      <dgm:prSet presAssocID="{5BD6C0A0-9A2A-4301-9639-0ABF818BDDD2}" presName="sp" presStyleCnt="0"/>
      <dgm:spPr/>
    </dgm:pt>
    <dgm:pt modelId="{D847C7DF-1A5A-4E1E-8D76-02F5CAE7353F}" type="pres">
      <dgm:prSet presAssocID="{C8B6D799-4CE2-4A4D-AC9A-88EC9B8BBDB0}" presName="composite" presStyleCnt="0"/>
      <dgm:spPr/>
    </dgm:pt>
    <dgm:pt modelId="{D5651B79-BDF0-4024-AD52-2F111581B898}" type="pres">
      <dgm:prSet presAssocID="{C8B6D799-4CE2-4A4D-AC9A-88EC9B8BBDB0}" presName="parentText" presStyleLbl="alignNode1" presStyleIdx="4" presStyleCnt="7">
        <dgm:presLayoutVars>
          <dgm:chMax val="1"/>
          <dgm:bulletEnabled val="1"/>
        </dgm:presLayoutVars>
      </dgm:prSet>
      <dgm:spPr/>
    </dgm:pt>
    <dgm:pt modelId="{6DD09A72-B699-4577-8715-5A86E5C8F6E9}" type="pres">
      <dgm:prSet presAssocID="{C8B6D799-4CE2-4A4D-AC9A-88EC9B8BBDB0}" presName="descendantText" presStyleLbl="alignAcc1" presStyleIdx="4" presStyleCnt="7">
        <dgm:presLayoutVars>
          <dgm:bulletEnabled val="1"/>
        </dgm:presLayoutVars>
      </dgm:prSet>
      <dgm:spPr/>
    </dgm:pt>
    <dgm:pt modelId="{2DE07CD9-4529-4899-9E4A-13A4F26E8BD7}" type="pres">
      <dgm:prSet presAssocID="{A6F21210-1D6B-490D-A14E-5CF74BF7DA03}" presName="sp" presStyleCnt="0"/>
      <dgm:spPr/>
    </dgm:pt>
    <dgm:pt modelId="{FBD5F44C-4B5E-4C27-80F5-21F6A7F8C4DE}" type="pres">
      <dgm:prSet presAssocID="{445BD839-F7B2-4B98-9149-FEE2D3AE508D}" presName="composite" presStyleCnt="0"/>
      <dgm:spPr/>
    </dgm:pt>
    <dgm:pt modelId="{1F94CC2E-DCB4-40CB-A038-310C8CA11F7C}" type="pres">
      <dgm:prSet presAssocID="{445BD839-F7B2-4B98-9149-FEE2D3AE508D}" presName="parentText" presStyleLbl="alignNode1" presStyleIdx="5" presStyleCnt="7">
        <dgm:presLayoutVars>
          <dgm:chMax val="1"/>
          <dgm:bulletEnabled val="1"/>
        </dgm:presLayoutVars>
      </dgm:prSet>
      <dgm:spPr/>
    </dgm:pt>
    <dgm:pt modelId="{4B8454B5-F3F4-4E63-9406-1B96D308BB92}" type="pres">
      <dgm:prSet presAssocID="{445BD839-F7B2-4B98-9149-FEE2D3AE508D}" presName="descendantText" presStyleLbl="alignAcc1" presStyleIdx="5" presStyleCnt="7">
        <dgm:presLayoutVars>
          <dgm:bulletEnabled val="1"/>
        </dgm:presLayoutVars>
      </dgm:prSet>
      <dgm:spPr/>
    </dgm:pt>
    <dgm:pt modelId="{56BF834E-BD0F-487C-A026-F8796DF24F0E}" type="pres">
      <dgm:prSet presAssocID="{C842FB67-E289-46D1-B745-7A7B2EC6D993}" presName="sp" presStyleCnt="0"/>
      <dgm:spPr/>
    </dgm:pt>
    <dgm:pt modelId="{569D5823-18D0-412F-A25A-1C07EC57EEF6}" type="pres">
      <dgm:prSet presAssocID="{C613E363-C27A-4A8F-A57C-48126A83C6AA}" presName="composite" presStyleCnt="0"/>
      <dgm:spPr/>
    </dgm:pt>
    <dgm:pt modelId="{7613FBC4-6E08-4CBC-A7D1-20592BE6DB86}" type="pres">
      <dgm:prSet presAssocID="{C613E363-C27A-4A8F-A57C-48126A83C6AA}" presName="parentText" presStyleLbl="alignNode1" presStyleIdx="6" presStyleCnt="7">
        <dgm:presLayoutVars>
          <dgm:chMax val="1"/>
          <dgm:bulletEnabled val="1"/>
        </dgm:presLayoutVars>
      </dgm:prSet>
      <dgm:spPr/>
    </dgm:pt>
    <dgm:pt modelId="{44F89835-93CB-48E3-A352-0094511B7412}" type="pres">
      <dgm:prSet presAssocID="{C613E363-C27A-4A8F-A57C-48126A83C6AA}" presName="descendantText" presStyleLbl="alignAcc1" presStyleIdx="6" presStyleCnt="7">
        <dgm:presLayoutVars>
          <dgm:bulletEnabled val="1"/>
        </dgm:presLayoutVars>
      </dgm:prSet>
      <dgm:spPr/>
    </dgm:pt>
  </dgm:ptLst>
  <dgm:cxnLst>
    <dgm:cxn modelId="{C9618001-C4FD-4539-8484-1FA30292980A}" type="presOf" srcId="{445BD839-F7B2-4B98-9149-FEE2D3AE508D}" destId="{1F94CC2E-DCB4-40CB-A038-310C8CA11F7C}" srcOrd="0" destOrd="0" presId="urn:microsoft.com/office/officeart/2005/8/layout/chevron2"/>
    <dgm:cxn modelId="{2756BD05-57EF-4443-A4B6-DAAF86F00D5E}" srcId="{19C30AFD-5A8C-42A4-84CC-54A78467167C}" destId="{92742902-AC60-4309-AE74-7581EF1349F5}" srcOrd="0" destOrd="0" parTransId="{CB2B8F8F-5B05-4792-A6F7-DC446E6E5153}" sibTransId="{01904442-DAC6-407D-ABFC-0766A3E0D4CB}"/>
    <dgm:cxn modelId="{26E83412-C9F3-4ADA-82EA-05CC170C2FBB}" srcId="{A31322FE-1F32-45AC-B2E8-9DD7615AA491}" destId="{E74AC9CE-60C2-4393-9A0B-3A2CBA792FF6}" srcOrd="1" destOrd="0" parTransId="{353011C2-E5D1-48EB-8050-811099962EFF}" sibTransId="{CFECFBFE-FCEB-4F0C-8FD7-AC95F2209D86}"/>
    <dgm:cxn modelId="{CB3D1E14-204F-4600-86D0-7B273646459A}" type="presOf" srcId="{732BB12B-A8D7-4F00-99BC-12C342E45BB6}" destId="{FC1FBC53-FBA1-47FE-9A5B-2CB2D922655F}" srcOrd="0" destOrd="2" presId="urn:microsoft.com/office/officeart/2005/8/layout/chevron2"/>
    <dgm:cxn modelId="{1711DC14-0177-4036-B20C-3A984A5C5E11}" type="presOf" srcId="{6199756A-5A29-4BA8-8C27-EACAAAA6A787}" destId="{A1C6EA32-CF35-4DFF-BA13-24F3EF1F47EC}" srcOrd="0" destOrd="2" presId="urn:microsoft.com/office/officeart/2005/8/layout/chevron2"/>
    <dgm:cxn modelId="{22A4CD1D-6EE1-436F-82C1-E9678AACB3A8}" srcId="{C8B6D799-4CE2-4A4D-AC9A-88EC9B8BBDB0}" destId="{33B3F34F-9D44-42B1-92CA-FF17449CE7D8}" srcOrd="0" destOrd="0" parTransId="{D5F29BD3-7540-4134-AC94-3FF2406AB0E4}" sibTransId="{2AD9993A-FF05-4A10-BE95-DA39783F5AB7}"/>
    <dgm:cxn modelId="{7754961E-C9D9-42BF-82CA-1C3A3B13A955}" srcId="{A2D11C10-F3D1-47A4-985A-EFB3915909EB}" destId="{EB914647-A9E0-4766-8371-871079ADB587}" srcOrd="1" destOrd="0" parTransId="{E08D337D-2AED-41EB-8AFF-873ED9748D6E}" sibTransId="{B2039B39-CFB0-4E51-BD31-5957516172AC}"/>
    <dgm:cxn modelId="{A0FDA725-0B2C-4759-8BCF-62E5A23E78DB}" srcId="{A2D11C10-F3D1-47A4-985A-EFB3915909EB}" destId="{C613E363-C27A-4A8F-A57C-48126A83C6AA}" srcOrd="6" destOrd="0" parTransId="{8129EB9F-82F9-4A81-94FE-3900CF504B47}" sibTransId="{6C0A0F82-6EC2-47D8-B883-EC9C0DC41CFD}"/>
    <dgm:cxn modelId="{43BAF332-BB54-4269-9590-3F274EACD951}" srcId="{EB914647-A9E0-4766-8371-871079ADB587}" destId="{134F885D-8775-4F29-9496-818013D0ACEF}" srcOrd="0" destOrd="0" parTransId="{C255B491-1EBE-46DF-8ED7-716DD36D3739}" sibTransId="{39A49E01-E884-4827-A257-8AE6EE29E2DC}"/>
    <dgm:cxn modelId="{A0BE6D34-5184-4DD1-9437-63B046ED3E3E}" type="presOf" srcId="{3DEE905A-A111-4B64-AA35-A44FABD26203}" destId="{A1C6EA32-CF35-4DFF-BA13-24F3EF1F47EC}" srcOrd="0" destOrd="3" presId="urn:microsoft.com/office/officeart/2005/8/layout/chevron2"/>
    <dgm:cxn modelId="{4B148439-3FEA-4787-8C6E-F289EB6BC863}" type="presOf" srcId="{E74AC9CE-60C2-4393-9A0B-3A2CBA792FF6}" destId="{A1C6EA32-CF35-4DFF-BA13-24F3EF1F47EC}" srcOrd="0" destOrd="1" presId="urn:microsoft.com/office/officeart/2005/8/layout/chevron2"/>
    <dgm:cxn modelId="{6F535E5C-DB33-49F6-9AF6-ACD9C9536BEF}" type="presOf" srcId="{CCC2A6E1-FB6F-4D3A-A3DB-8023F1CAE5BE}" destId="{F38B9127-3033-40DD-BF49-F3D779EF501F}" srcOrd="0" destOrd="2" presId="urn:microsoft.com/office/officeart/2005/8/layout/chevron2"/>
    <dgm:cxn modelId="{FE372B43-15E9-45CC-814A-99C7E60E47E1}" srcId="{A31322FE-1F32-45AC-B2E8-9DD7615AA491}" destId="{3DEE905A-A111-4B64-AA35-A44FABD26203}" srcOrd="3" destOrd="0" parTransId="{AF7DAFA8-2A1E-4725-A003-1FC07B2FD5A6}" sibTransId="{76462F22-D643-4C39-A5B5-5545094D2312}"/>
    <dgm:cxn modelId="{72E46263-88DD-4F1F-BA0D-9AD514BAB9BF}" type="presOf" srcId="{C613E363-C27A-4A8F-A57C-48126A83C6AA}" destId="{7613FBC4-6E08-4CBC-A7D1-20592BE6DB86}" srcOrd="0" destOrd="0" presId="urn:microsoft.com/office/officeart/2005/8/layout/chevron2"/>
    <dgm:cxn modelId="{5DD13444-73AE-4B4B-B43C-DA6F6F820B85}" type="presOf" srcId="{C8B6D799-4CE2-4A4D-AC9A-88EC9B8BBDB0}" destId="{D5651B79-BDF0-4024-AD52-2F111581B898}" srcOrd="0" destOrd="0" presId="urn:microsoft.com/office/officeart/2005/8/layout/chevron2"/>
    <dgm:cxn modelId="{ABB88347-2A0B-43C9-9C7D-498EEDDA8CB1}" srcId="{A2D11C10-F3D1-47A4-985A-EFB3915909EB}" destId="{19C30AFD-5A8C-42A4-84CC-54A78467167C}" srcOrd="3" destOrd="0" parTransId="{FD409991-615B-43C1-BF62-A2F9F1013654}" sibTransId="{5BD6C0A0-9A2A-4301-9639-0ABF818BDDD2}"/>
    <dgm:cxn modelId="{6D88126A-FA28-479A-9F7E-7A273FCDA4F9}" type="presOf" srcId="{A2D11C10-F3D1-47A4-985A-EFB3915909EB}" destId="{E948DF5C-B72B-4318-BB00-FBD11DA14485}" srcOrd="0" destOrd="0" presId="urn:microsoft.com/office/officeart/2005/8/layout/chevron2"/>
    <dgm:cxn modelId="{FF2C2F6B-93F1-44CC-884B-BDA564501DFF}" srcId="{2165B6AD-C8C7-4529-AA89-A6B469BCF862}" destId="{4493B797-6FBC-4B47-87EA-60B7544A7D16}" srcOrd="1" destOrd="0" parTransId="{1C944188-95DF-4FD8-A980-EACB278783B4}" sibTransId="{0B2DF894-5B88-4F4E-AFAF-F2C08067A03B}"/>
    <dgm:cxn modelId="{48D1EF6D-AD7C-46C2-B682-E2EEFC288407}" srcId="{A2D11C10-F3D1-47A4-985A-EFB3915909EB}" destId="{A31322FE-1F32-45AC-B2E8-9DD7615AA491}" srcOrd="2" destOrd="0" parTransId="{73971ECD-DE94-4682-BCA7-086BCE929A90}" sibTransId="{FA7DD697-5584-4839-9CE3-276F927ADE2B}"/>
    <dgm:cxn modelId="{57135B4E-8B2A-4EA1-972A-B8316C877EB2}" type="presOf" srcId="{61548128-02D3-4F31-9B45-E377D82B42B9}" destId="{F38B9127-3033-40DD-BF49-F3D779EF501F}" srcOrd="0" destOrd="3" presId="urn:microsoft.com/office/officeart/2005/8/layout/chevron2"/>
    <dgm:cxn modelId="{29CC4850-0C8C-4DD6-8D4D-F31A72DB2AFA}" srcId="{A31322FE-1F32-45AC-B2E8-9DD7615AA491}" destId="{6199756A-5A29-4BA8-8C27-EACAAAA6A787}" srcOrd="2" destOrd="0" parTransId="{A2CFFA0B-DAE9-418C-A86D-5D2AC9B1004C}" sibTransId="{973C95AF-BB88-416A-AAF0-84F4C5EFC012}"/>
    <dgm:cxn modelId="{6EED0852-2FD8-43CB-B03D-E47FCA3C125A}" srcId="{A2D11C10-F3D1-47A4-985A-EFB3915909EB}" destId="{2165B6AD-C8C7-4529-AA89-A6B469BCF862}" srcOrd="0" destOrd="0" parTransId="{9B959424-ADF9-405D-9985-43811B4979E4}" sibTransId="{70A33545-6176-4956-921E-B745950F67E9}"/>
    <dgm:cxn modelId="{AD3F8653-31A5-4831-B551-FCCF29E1F816}" type="presOf" srcId="{19C30AFD-5A8C-42A4-84CC-54A78467167C}" destId="{F11A9860-ABB7-4D53-AE01-8886268911F4}" srcOrd="0" destOrd="0" presId="urn:microsoft.com/office/officeart/2005/8/layout/chevron2"/>
    <dgm:cxn modelId="{A1597D57-8C85-47A7-87B2-B9BC310C48AB}" srcId="{EB914647-A9E0-4766-8371-871079ADB587}" destId="{131C20E0-26C2-480F-80A7-1E7823A3FE88}" srcOrd="1" destOrd="0" parTransId="{F633A1BC-88A1-4BF9-819D-769CA5EBBD18}" sibTransId="{E70A6F59-7AA2-40BF-8E0F-515269CDE9DC}"/>
    <dgm:cxn modelId="{FEA8577D-EB78-418B-80E2-EFBA2B191DCA}" type="presOf" srcId="{4493B797-6FBC-4B47-87EA-60B7544A7D16}" destId="{F38B9127-3033-40DD-BF49-F3D779EF501F}" srcOrd="0" destOrd="1" presId="urn:microsoft.com/office/officeart/2005/8/layout/chevron2"/>
    <dgm:cxn modelId="{6880CA82-69EF-443F-AF06-906D1B186A34}" type="presOf" srcId="{134F885D-8775-4F29-9496-818013D0ACEF}" destId="{D03A62C3-2A36-4BE4-B221-7FBB0D700992}" srcOrd="0" destOrd="0" presId="urn:microsoft.com/office/officeart/2005/8/layout/chevron2"/>
    <dgm:cxn modelId="{6DE7ED84-9DB7-449A-A8E3-F7381CE0B07D}" srcId="{19C30AFD-5A8C-42A4-84CC-54A78467167C}" destId="{732BB12B-A8D7-4F00-99BC-12C342E45BB6}" srcOrd="2" destOrd="0" parTransId="{FE099373-D81A-49BF-9FF4-0CB660B55113}" sibTransId="{04BE1172-309B-4AAD-BB37-F2DD5B53CC23}"/>
    <dgm:cxn modelId="{9BCAF98B-CD81-4A08-AD7C-E7A88E6BF8C3}" srcId="{19C30AFD-5A8C-42A4-84CC-54A78467167C}" destId="{E587A601-B2D4-49D7-86E8-5D84AEDFC720}" srcOrd="3" destOrd="0" parTransId="{F9212CA1-BE04-4EBF-A19A-F56DC0AF905F}" sibTransId="{75851E02-998E-4079-88F5-D50507BCF6C7}"/>
    <dgm:cxn modelId="{59578D8C-5B92-440B-B7B1-2DD53B15CE40}" type="presOf" srcId="{131C20E0-26C2-480F-80A7-1E7823A3FE88}" destId="{D03A62C3-2A36-4BE4-B221-7FBB0D700992}" srcOrd="0" destOrd="1" presId="urn:microsoft.com/office/officeart/2005/8/layout/chevron2"/>
    <dgm:cxn modelId="{B96F1690-6518-41BB-9545-59155A271B8A}" srcId="{A2D11C10-F3D1-47A4-985A-EFB3915909EB}" destId="{C8B6D799-4CE2-4A4D-AC9A-88EC9B8BBDB0}" srcOrd="4" destOrd="0" parTransId="{D57D2A70-ACD5-4A12-A9B3-F7F60B254AF1}" sibTransId="{A6F21210-1D6B-490D-A14E-5CF74BF7DA03}"/>
    <dgm:cxn modelId="{7934B29C-20D3-45BB-884C-D452CD5DC4B6}" srcId="{C613E363-C27A-4A8F-A57C-48126A83C6AA}" destId="{BEA1376B-688C-4291-B9FE-856FF4FA82EA}" srcOrd="0" destOrd="0" parTransId="{32E195D8-9310-4A59-9C4A-25961D635CDB}" sibTransId="{D4852902-B38B-4BA3-B8CE-ACF883F1ACB8}"/>
    <dgm:cxn modelId="{0C688BA1-095E-497F-BD91-680D63B92070}" type="presOf" srcId="{E4D21DE7-7DCA-451C-A87A-64BE80583380}" destId="{A1C6EA32-CF35-4DFF-BA13-24F3EF1F47EC}" srcOrd="0" destOrd="0" presId="urn:microsoft.com/office/officeart/2005/8/layout/chevron2"/>
    <dgm:cxn modelId="{28B306A6-13AC-4970-B297-96906452D0E7}" srcId="{445BD839-F7B2-4B98-9149-FEE2D3AE508D}" destId="{41C0A803-AEB9-4467-BB0B-047F5EF48363}" srcOrd="0" destOrd="0" parTransId="{7DD9907F-1572-41B3-B335-B6ED7757FFD7}" sibTransId="{651A7FF2-FBE8-4EF2-B11F-D75B331B908F}"/>
    <dgm:cxn modelId="{FF03A3A7-48C8-4CFC-86B0-81C7A1F3A3F1}" type="presOf" srcId="{BEA1376B-688C-4291-B9FE-856FF4FA82EA}" destId="{44F89835-93CB-48E3-A352-0094511B7412}" srcOrd="0" destOrd="0" presId="urn:microsoft.com/office/officeart/2005/8/layout/chevron2"/>
    <dgm:cxn modelId="{BB8D4FAB-B4CA-42A0-A84C-97CBDBEE688F}" srcId="{2165B6AD-C8C7-4529-AA89-A6B469BCF862}" destId="{CCC2A6E1-FB6F-4D3A-A3DB-8023F1CAE5BE}" srcOrd="2" destOrd="0" parTransId="{3076BA14-AD6E-45DE-9BD7-911B7AB60DDD}" sibTransId="{93BFE8AC-1EB6-47ED-B058-E4C1B9E99038}"/>
    <dgm:cxn modelId="{B9BB1BAD-522F-4C9D-A47B-16EE664DBA92}" srcId="{2165B6AD-C8C7-4529-AA89-A6B469BCF862}" destId="{61548128-02D3-4F31-9B45-E377D82B42B9}" srcOrd="3" destOrd="0" parTransId="{D2655AFC-C12B-4871-810E-2D6736DB52F7}" sibTransId="{DFA441C9-E198-4163-9524-9807530D7D43}"/>
    <dgm:cxn modelId="{D706ADAE-15D7-4B36-903A-50B765BBD010}" type="presOf" srcId="{CDE5F0B2-E42F-4C41-B5AA-E9A3DC65DCA0}" destId="{F38B9127-3033-40DD-BF49-F3D779EF501F}" srcOrd="0" destOrd="0" presId="urn:microsoft.com/office/officeart/2005/8/layout/chevron2"/>
    <dgm:cxn modelId="{FABF5AB0-2FFD-4BB1-ACE1-90689B13701E}" type="presOf" srcId="{2165B6AD-C8C7-4529-AA89-A6B469BCF862}" destId="{7F0E9015-C493-4A83-8A6E-5D96FFA98D1D}" srcOrd="0" destOrd="0" presId="urn:microsoft.com/office/officeart/2005/8/layout/chevron2"/>
    <dgm:cxn modelId="{44E683B0-C079-4A65-9984-343750D6F219}" srcId="{A2D11C10-F3D1-47A4-985A-EFB3915909EB}" destId="{445BD839-F7B2-4B98-9149-FEE2D3AE508D}" srcOrd="5" destOrd="0" parTransId="{CD5F5FDB-ADD6-43B6-A803-22FD716DC54D}" sibTransId="{C842FB67-E289-46D1-B745-7A7B2EC6D993}"/>
    <dgm:cxn modelId="{1C3020B5-9AF1-4796-ADCD-C69A4709BE33}" type="presOf" srcId="{D45CA045-1114-4274-B3AA-B92E4AEC4CBB}" destId="{D03A62C3-2A36-4BE4-B221-7FBB0D700992}" srcOrd="0" destOrd="2" presId="urn:microsoft.com/office/officeart/2005/8/layout/chevron2"/>
    <dgm:cxn modelId="{7817FABC-C907-4E9E-A411-B2A48CCDC6E7}" srcId="{EB914647-A9E0-4766-8371-871079ADB587}" destId="{D45CA045-1114-4274-B3AA-B92E4AEC4CBB}" srcOrd="2" destOrd="0" parTransId="{53BFAD22-86F6-4D01-96C9-37F95BBBC317}" sibTransId="{9A3BC698-3E38-4376-A301-9FF2D2983602}"/>
    <dgm:cxn modelId="{D1DCB8C9-E568-484B-A973-A2F06B8EC711}" type="presOf" srcId="{EB914647-A9E0-4766-8371-871079ADB587}" destId="{7C88E385-7E4A-461D-A5F5-73C949B521D7}" srcOrd="0" destOrd="0" presId="urn:microsoft.com/office/officeart/2005/8/layout/chevron2"/>
    <dgm:cxn modelId="{81C4ACD5-07DB-4351-9E99-97C607015F09}" type="presOf" srcId="{33B3F34F-9D44-42B1-92CA-FF17449CE7D8}" destId="{6DD09A72-B699-4577-8715-5A86E5C8F6E9}" srcOrd="0" destOrd="0" presId="urn:microsoft.com/office/officeart/2005/8/layout/chevron2"/>
    <dgm:cxn modelId="{5A73C7DA-27E3-42AF-B780-6FF70E3256EA}" type="presOf" srcId="{92742902-AC60-4309-AE74-7581EF1349F5}" destId="{FC1FBC53-FBA1-47FE-9A5B-2CB2D922655F}" srcOrd="0" destOrd="0" presId="urn:microsoft.com/office/officeart/2005/8/layout/chevron2"/>
    <dgm:cxn modelId="{5ACB1EE0-0D92-4004-80C7-345164691DB3}" type="presOf" srcId="{E587A601-B2D4-49D7-86E8-5D84AEDFC720}" destId="{FC1FBC53-FBA1-47FE-9A5B-2CB2D922655F}" srcOrd="0" destOrd="3" presId="urn:microsoft.com/office/officeart/2005/8/layout/chevron2"/>
    <dgm:cxn modelId="{F0F3FBE4-B25D-43DF-B035-BC50401F0334}" srcId="{19C30AFD-5A8C-42A4-84CC-54A78467167C}" destId="{179F441E-378E-46B7-AA20-3CA0E9392ABF}" srcOrd="1" destOrd="0" parTransId="{64AA9BC5-D922-408B-9F96-7F678755ABB5}" sibTransId="{3FA6A60F-FBB1-48F3-B88C-EECBE8A9E3AA}"/>
    <dgm:cxn modelId="{BB3986EA-CC1C-450F-854B-7720421665B3}" type="presOf" srcId="{41C0A803-AEB9-4467-BB0B-047F5EF48363}" destId="{4B8454B5-F3F4-4E63-9406-1B96D308BB92}" srcOrd="0" destOrd="0" presId="urn:microsoft.com/office/officeart/2005/8/layout/chevron2"/>
    <dgm:cxn modelId="{F3BFA7F3-F73B-45B9-89AB-556EE2C75FD5}" srcId="{A31322FE-1F32-45AC-B2E8-9DD7615AA491}" destId="{E4D21DE7-7DCA-451C-A87A-64BE80583380}" srcOrd="0" destOrd="0" parTransId="{EA194719-6697-4739-A304-1EC497858264}" sibTransId="{B3D999C9-FBE1-4E88-AEA0-7575629BC31D}"/>
    <dgm:cxn modelId="{B523EDF7-71C6-4238-8C54-1357D0774DFC}" srcId="{2165B6AD-C8C7-4529-AA89-A6B469BCF862}" destId="{CDE5F0B2-E42F-4C41-B5AA-E9A3DC65DCA0}" srcOrd="0" destOrd="0" parTransId="{637E4F6E-A934-4C26-9B37-BB5010197D7B}" sibTransId="{5FC3BE09-E040-41EE-8177-5A61B5E73B91}"/>
    <dgm:cxn modelId="{DC9EB2FB-B28B-4679-A038-B6848AC797F7}" type="presOf" srcId="{179F441E-378E-46B7-AA20-3CA0E9392ABF}" destId="{FC1FBC53-FBA1-47FE-9A5B-2CB2D922655F}" srcOrd="0" destOrd="1" presId="urn:microsoft.com/office/officeart/2005/8/layout/chevron2"/>
    <dgm:cxn modelId="{04487CFE-66FA-4BD2-A30D-8E8FC4FE1848}" type="presOf" srcId="{A31322FE-1F32-45AC-B2E8-9DD7615AA491}" destId="{888D6679-3930-4ECA-97CB-19126C4B24FA}" srcOrd="0" destOrd="0" presId="urn:microsoft.com/office/officeart/2005/8/layout/chevron2"/>
    <dgm:cxn modelId="{F4654CDB-7135-44E7-8016-129BD777494B}" type="presParOf" srcId="{E948DF5C-B72B-4318-BB00-FBD11DA14485}" destId="{73D470B1-C935-48D5-A3AD-B0246D8D4C4A}" srcOrd="0" destOrd="0" presId="urn:microsoft.com/office/officeart/2005/8/layout/chevron2"/>
    <dgm:cxn modelId="{ED1CC2CB-6771-4407-A12E-29D4C9D47CDC}" type="presParOf" srcId="{73D470B1-C935-48D5-A3AD-B0246D8D4C4A}" destId="{7F0E9015-C493-4A83-8A6E-5D96FFA98D1D}" srcOrd="0" destOrd="0" presId="urn:microsoft.com/office/officeart/2005/8/layout/chevron2"/>
    <dgm:cxn modelId="{CC5007DA-E3FE-4BAD-8AD5-1942BEC2A7AD}" type="presParOf" srcId="{73D470B1-C935-48D5-A3AD-B0246D8D4C4A}" destId="{F38B9127-3033-40DD-BF49-F3D779EF501F}" srcOrd="1" destOrd="0" presId="urn:microsoft.com/office/officeart/2005/8/layout/chevron2"/>
    <dgm:cxn modelId="{627143FF-F67B-408D-A0DE-461B4403030D}" type="presParOf" srcId="{E948DF5C-B72B-4318-BB00-FBD11DA14485}" destId="{5464081E-51E0-476F-A4CC-1FE9B77DCC8F}" srcOrd="1" destOrd="0" presId="urn:microsoft.com/office/officeart/2005/8/layout/chevron2"/>
    <dgm:cxn modelId="{D33BDA3D-C948-4540-9879-0C0313F706A4}" type="presParOf" srcId="{E948DF5C-B72B-4318-BB00-FBD11DA14485}" destId="{47BC095E-719F-41CB-B0AE-47E75FF9A1FB}" srcOrd="2" destOrd="0" presId="urn:microsoft.com/office/officeart/2005/8/layout/chevron2"/>
    <dgm:cxn modelId="{02C10C87-352F-48A2-A0AA-2EA23772947A}" type="presParOf" srcId="{47BC095E-719F-41CB-B0AE-47E75FF9A1FB}" destId="{7C88E385-7E4A-461D-A5F5-73C949B521D7}" srcOrd="0" destOrd="0" presId="urn:microsoft.com/office/officeart/2005/8/layout/chevron2"/>
    <dgm:cxn modelId="{45B580AA-FF35-4D17-AADF-AEAD7CBFF206}" type="presParOf" srcId="{47BC095E-719F-41CB-B0AE-47E75FF9A1FB}" destId="{D03A62C3-2A36-4BE4-B221-7FBB0D700992}" srcOrd="1" destOrd="0" presId="urn:microsoft.com/office/officeart/2005/8/layout/chevron2"/>
    <dgm:cxn modelId="{061E465F-DF64-44BB-A766-3502ADDDF57C}" type="presParOf" srcId="{E948DF5C-B72B-4318-BB00-FBD11DA14485}" destId="{FDD69DD1-80F0-4DC9-954B-2CB7A37FD763}" srcOrd="3" destOrd="0" presId="urn:microsoft.com/office/officeart/2005/8/layout/chevron2"/>
    <dgm:cxn modelId="{C7AC5C43-6CFA-4F4F-BD9E-6520725985E9}" type="presParOf" srcId="{E948DF5C-B72B-4318-BB00-FBD11DA14485}" destId="{E18E2440-53C9-486A-AE49-61825B963072}" srcOrd="4" destOrd="0" presId="urn:microsoft.com/office/officeart/2005/8/layout/chevron2"/>
    <dgm:cxn modelId="{459FD321-62FD-474F-BED4-10BD5B989487}" type="presParOf" srcId="{E18E2440-53C9-486A-AE49-61825B963072}" destId="{888D6679-3930-4ECA-97CB-19126C4B24FA}" srcOrd="0" destOrd="0" presId="urn:microsoft.com/office/officeart/2005/8/layout/chevron2"/>
    <dgm:cxn modelId="{EA015A78-2CA6-4964-B9DB-ACBC5304551B}" type="presParOf" srcId="{E18E2440-53C9-486A-AE49-61825B963072}" destId="{A1C6EA32-CF35-4DFF-BA13-24F3EF1F47EC}" srcOrd="1" destOrd="0" presId="urn:microsoft.com/office/officeart/2005/8/layout/chevron2"/>
    <dgm:cxn modelId="{9698B2AC-89B0-44A7-A10C-578D440743DC}" type="presParOf" srcId="{E948DF5C-B72B-4318-BB00-FBD11DA14485}" destId="{859245B5-1F1E-4A4F-B108-741515101D6F}" srcOrd="5" destOrd="0" presId="urn:microsoft.com/office/officeart/2005/8/layout/chevron2"/>
    <dgm:cxn modelId="{C05AE283-F0F2-4B46-A2D0-4CE9AB7DDF1F}" type="presParOf" srcId="{E948DF5C-B72B-4318-BB00-FBD11DA14485}" destId="{AC008A31-69AF-4E69-BEC9-DA7BD80C97D2}" srcOrd="6" destOrd="0" presId="urn:microsoft.com/office/officeart/2005/8/layout/chevron2"/>
    <dgm:cxn modelId="{B7AAB7F6-0B2D-4BE1-9522-096EF787E09D}" type="presParOf" srcId="{AC008A31-69AF-4E69-BEC9-DA7BD80C97D2}" destId="{F11A9860-ABB7-4D53-AE01-8886268911F4}" srcOrd="0" destOrd="0" presId="urn:microsoft.com/office/officeart/2005/8/layout/chevron2"/>
    <dgm:cxn modelId="{BABEE886-DBEA-4B2A-8E5D-FA356E939646}" type="presParOf" srcId="{AC008A31-69AF-4E69-BEC9-DA7BD80C97D2}" destId="{FC1FBC53-FBA1-47FE-9A5B-2CB2D922655F}" srcOrd="1" destOrd="0" presId="urn:microsoft.com/office/officeart/2005/8/layout/chevron2"/>
    <dgm:cxn modelId="{AADB5D5D-0FC3-4F0E-B1ED-76035F229597}" type="presParOf" srcId="{E948DF5C-B72B-4318-BB00-FBD11DA14485}" destId="{F63D220D-79FF-4993-ABE7-725EB4A12242}" srcOrd="7" destOrd="0" presId="urn:microsoft.com/office/officeart/2005/8/layout/chevron2"/>
    <dgm:cxn modelId="{45A19474-B902-47A3-9B33-CF265006F55E}" type="presParOf" srcId="{E948DF5C-B72B-4318-BB00-FBD11DA14485}" destId="{D847C7DF-1A5A-4E1E-8D76-02F5CAE7353F}" srcOrd="8" destOrd="0" presId="urn:microsoft.com/office/officeart/2005/8/layout/chevron2"/>
    <dgm:cxn modelId="{B4D964CC-19A8-4C62-8D9D-EEFE1FCB6033}" type="presParOf" srcId="{D847C7DF-1A5A-4E1E-8D76-02F5CAE7353F}" destId="{D5651B79-BDF0-4024-AD52-2F111581B898}" srcOrd="0" destOrd="0" presId="urn:microsoft.com/office/officeart/2005/8/layout/chevron2"/>
    <dgm:cxn modelId="{F4DF555E-A023-466F-9628-012EB513E010}" type="presParOf" srcId="{D847C7DF-1A5A-4E1E-8D76-02F5CAE7353F}" destId="{6DD09A72-B699-4577-8715-5A86E5C8F6E9}" srcOrd="1" destOrd="0" presId="urn:microsoft.com/office/officeart/2005/8/layout/chevron2"/>
    <dgm:cxn modelId="{6E9C0F5A-12F0-4957-87C0-114AF8CAF859}" type="presParOf" srcId="{E948DF5C-B72B-4318-BB00-FBD11DA14485}" destId="{2DE07CD9-4529-4899-9E4A-13A4F26E8BD7}" srcOrd="9" destOrd="0" presId="urn:microsoft.com/office/officeart/2005/8/layout/chevron2"/>
    <dgm:cxn modelId="{0AB84FC0-60B4-4BFD-819C-022FA3A65671}" type="presParOf" srcId="{E948DF5C-B72B-4318-BB00-FBD11DA14485}" destId="{FBD5F44C-4B5E-4C27-80F5-21F6A7F8C4DE}" srcOrd="10" destOrd="0" presId="urn:microsoft.com/office/officeart/2005/8/layout/chevron2"/>
    <dgm:cxn modelId="{903EB862-3D8C-42E3-B98B-65B1D4F8EA75}" type="presParOf" srcId="{FBD5F44C-4B5E-4C27-80F5-21F6A7F8C4DE}" destId="{1F94CC2E-DCB4-40CB-A038-310C8CA11F7C}" srcOrd="0" destOrd="0" presId="urn:microsoft.com/office/officeart/2005/8/layout/chevron2"/>
    <dgm:cxn modelId="{1ABC58FB-A7E1-482A-82BD-71A90298D00B}" type="presParOf" srcId="{FBD5F44C-4B5E-4C27-80F5-21F6A7F8C4DE}" destId="{4B8454B5-F3F4-4E63-9406-1B96D308BB92}" srcOrd="1" destOrd="0" presId="urn:microsoft.com/office/officeart/2005/8/layout/chevron2"/>
    <dgm:cxn modelId="{D2457902-6B34-4001-8D43-FB7A9CA949A4}" type="presParOf" srcId="{E948DF5C-B72B-4318-BB00-FBD11DA14485}" destId="{56BF834E-BD0F-487C-A026-F8796DF24F0E}" srcOrd="11" destOrd="0" presId="urn:microsoft.com/office/officeart/2005/8/layout/chevron2"/>
    <dgm:cxn modelId="{BD413D9C-84A8-430B-AD10-F3D732D6C948}" type="presParOf" srcId="{E948DF5C-B72B-4318-BB00-FBD11DA14485}" destId="{569D5823-18D0-412F-A25A-1C07EC57EEF6}" srcOrd="12" destOrd="0" presId="urn:microsoft.com/office/officeart/2005/8/layout/chevron2"/>
    <dgm:cxn modelId="{F56F67F5-2652-4C0C-AD03-234FE5A094BB}" type="presParOf" srcId="{569D5823-18D0-412F-A25A-1C07EC57EEF6}" destId="{7613FBC4-6E08-4CBC-A7D1-20592BE6DB86}" srcOrd="0" destOrd="0" presId="urn:microsoft.com/office/officeart/2005/8/layout/chevron2"/>
    <dgm:cxn modelId="{D72DEEC9-6085-425D-ADAB-60C6E97D4400}" type="presParOf" srcId="{569D5823-18D0-412F-A25A-1C07EC57EEF6}" destId="{44F89835-93CB-48E3-A352-0094511B741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773729-50C3-49D5-8351-DF41E47184D5}">
      <dsp:nvSpPr>
        <dsp:cNvPr id="0" name=""/>
        <dsp:cNvSpPr/>
      </dsp:nvSpPr>
      <dsp:spPr>
        <a:xfrm>
          <a:off x="3113" y="314136"/>
          <a:ext cx="965122" cy="57907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Agency FB" panose="020B0503020202020204" pitchFamily="34" charset="0"/>
            </a:rPr>
            <a:t>Identify</a:t>
          </a:r>
        </a:p>
      </dsp:txBody>
      <dsp:txXfrm>
        <a:off x="20073" y="331096"/>
        <a:ext cx="931202" cy="545153"/>
      </dsp:txXfrm>
    </dsp:sp>
    <dsp:sp modelId="{EC6F4583-4078-44F7-AFBC-38ED4BF1B3D6}">
      <dsp:nvSpPr>
        <dsp:cNvPr id="0" name=""/>
        <dsp:cNvSpPr/>
      </dsp:nvSpPr>
      <dsp:spPr>
        <a:xfrm>
          <a:off x="1064748" y="483998"/>
          <a:ext cx="204605" cy="23935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064748" y="531868"/>
        <a:ext cx="143224" cy="143610"/>
      </dsp:txXfrm>
    </dsp:sp>
    <dsp:sp modelId="{AD984A75-8004-4C05-848D-9C9AE754972D}">
      <dsp:nvSpPr>
        <dsp:cNvPr id="0" name=""/>
        <dsp:cNvSpPr/>
      </dsp:nvSpPr>
      <dsp:spPr>
        <a:xfrm>
          <a:off x="1354284" y="314136"/>
          <a:ext cx="965122" cy="57907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gency FB" panose="020B0503020202020204" pitchFamily="34" charset="0"/>
            </a:rPr>
            <a:t>Protect</a:t>
          </a:r>
        </a:p>
      </dsp:txBody>
      <dsp:txXfrm>
        <a:off x="1371244" y="331096"/>
        <a:ext cx="931202" cy="545153"/>
      </dsp:txXfrm>
    </dsp:sp>
    <dsp:sp modelId="{B1A3E81F-5AC5-4B04-B867-57E6E347AE07}">
      <dsp:nvSpPr>
        <dsp:cNvPr id="0" name=""/>
        <dsp:cNvSpPr/>
      </dsp:nvSpPr>
      <dsp:spPr>
        <a:xfrm>
          <a:off x="2415919" y="483998"/>
          <a:ext cx="204605" cy="23935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415919" y="531868"/>
        <a:ext cx="143224" cy="143610"/>
      </dsp:txXfrm>
    </dsp:sp>
    <dsp:sp modelId="{3CA39E36-701B-4616-9B16-35348D49ACE2}">
      <dsp:nvSpPr>
        <dsp:cNvPr id="0" name=""/>
        <dsp:cNvSpPr/>
      </dsp:nvSpPr>
      <dsp:spPr>
        <a:xfrm>
          <a:off x="2705456" y="314136"/>
          <a:ext cx="965122" cy="57907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gency FB" panose="020B0503020202020204" pitchFamily="34" charset="0"/>
            </a:rPr>
            <a:t>Detect</a:t>
          </a:r>
        </a:p>
      </dsp:txBody>
      <dsp:txXfrm>
        <a:off x="2722416" y="331096"/>
        <a:ext cx="931202" cy="545153"/>
      </dsp:txXfrm>
    </dsp:sp>
    <dsp:sp modelId="{0BAD3A3E-9C58-48D9-830A-0A15673E02DE}">
      <dsp:nvSpPr>
        <dsp:cNvPr id="0" name=""/>
        <dsp:cNvSpPr/>
      </dsp:nvSpPr>
      <dsp:spPr>
        <a:xfrm>
          <a:off x="3767090" y="483998"/>
          <a:ext cx="204605" cy="23935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767090" y="531868"/>
        <a:ext cx="143224" cy="143610"/>
      </dsp:txXfrm>
    </dsp:sp>
    <dsp:sp modelId="{8CD3E87B-E331-430D-81D6-CA011A86670D}">
      <dsp:nvSpPr>
        <dsp:cNvPr id="0" name=""/>
        <dsp:cNvSpPr/>
      </dsp:nvSpPr>
      <dsp:spPr>
        <a:xfrm>
          <a:off x="4056627" y="314136"/>
          <a:ext cx="965122" cy="57907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gency FB" panose="020B0503020202020204" pitchFamily="34" charset="0"/>
            </a:rPr>
            <a:t>Respond</a:t>
          </a:r>
        </a:p>
      </dsp:txBody>
      <dsp:txXfrm>
        <a:off x="4073587" y="331096"/>
        <a:ext cx="931202" cy="545153"/>
      </dsp:txXfrm>
    </dsp:sp>
    <dsp:sp modelId="{EB93A70B-3A67-4B1D-9881-1A1EEAFB69AA}">
      <dsp:nvSpPr>
        <dsp:cNvPr id="0" name=""/>
        <dsp:cNvSpPr/>
      </dsp:nvSpPr>
      <dsp:spPr>
        <a:xfrm>
          <a:off x="5118262" y="483998"/>
          <a:ext cx="204605" cy="239350"/>
        </a:xfrm>
        <a:prstGeom prst="rightArrow">
          <a:avLst>
            <a:gd name="adj1" fmla="val 60000"/>
            <a:gd name="adj2" fmla="val 50000"/>
          </a:avLst>
        </a:prstGeom>
        <a:solidFill>
          <a:schemeClr val="dk2">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118262" y="531868"/>
        <a:ext cx="143224" cy="143610"/>
      </dsp:txXfrm>
    </dsp:sp>
    <dsp:sp modelId="{882663FC-4B45-4826-9E99-26A2AB06ADB3}">
      <dsp:nvSpPr>
        <dsp:cNvPr id="0" name=""/>
        <dsp:cNvSpPr/>
      </dsp:nvSpPr>
      <dsp:spPr>
        <a:xfrm>
          <a:off x="5407799" y="314136"/>
          <a:ext cx="965122" cy="579073"/>
        </a:xfrm>
        <a:prstGeom prst="roundRect">
          <a:avLst>
            <a:gd name="adj" fmla="val 10000"/>
          </a:avLst>
        </a:prstGeom>
        <a:solidFill>
          <a:schemeClr val="dk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Agency FB" panose="020B0503020202020204" pitchFamily="34" charset="0"/>
            </a:rPr>
            <a:t>Recover</a:t>
          </a:r>
        </a:p>
      </dsp:txBody>
      <dsp:txXfrm>
        <a:off x="5424759" y="331096"/>
        <a:ext cx="931202" cy="545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E9015-C493-4A83-8A6E-5D96FFA98D1D}">
      <dsp:nvSpPr>
        <dsp:cNvPr id="0" name=""/>
        <dsp:cNvSpPr/>
      </dsp:nvSpPr>
      <dsp:spPr>
        <a:xfrm rot="5400000">
          <a:off x="-146628" y="153064"/>
          <a:ext cx="977523" cy="68426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Identify Critical Assets</a:t>
          </a:r>
        </a:p>
      </dsp:txBody>
      <dsp:txXfrm rot="-5400000">
        <a:off x="1" y="348568"/>
        <a:ext cx="684266" cy="293257"/>
      </dsp:txXfrm>
    </dsp:sp>
    <dsp:sp modelId="{F38B9127-3033-40DD-BF49-F3D779EF501F}">
      <dsp:nvSpPr>
        <dsp:cNvPr id="0" name=""/>
        <dsp:cNvSpPr/>
      </dsp:nvSpPr>
      <dsp:spPr>
        <a:xfrm rot="5400000">
          <a:off x="5929770" y="-5239067"/>
          <a:ext cx="635724" cy="1112673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Flight Control Firmware</a:t>
          </a:r>
        </a:p>
        <a:p>
          <a:pPr marL="57150" lvl="1" indent="-57150" algn="l" defTabSz="444500">
            <a:lnSpc>
              <a:spcPct val="90000"/>
            </a:lnSpc>
            <a:spcBef>
              <a:spcPct val="0"/>
            </a:spcBef>
            <a:spcAft>
              <a:spcPct val="15000"/>
            </a:spcAft>
            <a:buChar char="•"/>
          </a:pPr>
          <a:r>
            <a:rPr lang="en-US" sz="1000" kern="1200" dirty="0"/>
            <a:t> Controller Interface (GCS</a:t>
          </a:r>
        </a:p>
        <a:p>
          <a:pPr marL="57150" lvl="1" indent="-57150" algn="l" defTabSz="444500">
            <a:lnSpc>
              <a:spcPct val="90000"/>
            </a:lnSpc>
            <a:spcBef>
              <a:spcPct val="0"/>
            </a:spcBef>
            <a:spcAft>
              <a:spcPct val="15000"/>
            </a:spcAft>
            <a:buChar char="•"/>
          </a:pPr>
          <a:r>
            <a:rPr lang="en-US" sz="1000" kern="1200" dirty="0"/>
            <a:t> UAV Sensors</a:t>
          </a:r>
        </a:p>
        <a:p>
          <a:pPr marL="57150" lvl="1" indent="-57150" algn="l" defTabSz="444500">
            <a:lnSpc>
              <a:spcPct val="90000"/>
            </a:lnSpc>
            <a:spcBef>
              <a:spcPct val="0"/>
            </a:spcBef>
            <a:spcAft>
              <a:spcPct val="15000"/>
            </a:spcAft>
            <a:buChar char="•"/>
          </a:pPr>
          <a:r>
            <a:rPr lang="en-US" sz="1000" kern="1200" dirty="0"/>
            <a:t>Telemetry Data</a:t>
          </a:r>
        </a:p>
      </dsp:txBody>
      <dsp:txXfrm rot="-5400000">
        <a:off x="684267" y="37469"/>
        <a:ext cx="11095699" cy="573658"/>
      </dsp:txXfrm>
    </dsp:sp>
    <dsp:sp modelId="{7C88E385-7E4A-461D-A5F5-73C949B521D7}">
      <dsp:nvSpPr>
        <dsp:cNvPr id="0" name=""/>
        <dsp:cNvSpPr/>
      </dsp:nvSpPr>
      <dsp:spPr>
        <a:xfrm rot="5400000">
          <a:off x="-146628" y="1048276"/>
          <a:ext cx="977523" cy="68426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Secure Communication Setup</a:t>
          </a:r>
        </a:p>
      </dsp:txBody>
      <dsp:txXfrm rot="-5400000">
        <a:off x="1" y="1243780"/>
        <a:ext cx="684266" cy="293257"/>
      </dsp:txXfrm>
    </dsp:sp>
    <dsp:sp modelId="{D03A62C3-2A36-4BE4-B221-7FBB0D700992}">
      <dsp:nvSpPr>
        <dsp:cNvPr id="0" name=""/>
        <dsp:cNvSpPr/>
      </dsp:nvSpPr>
      <dsp:spPr>
        <a:xfrm rot="5400000">
          <a:off x="5929937" y="-4344022"/>
          <a:ext cx="635390" cy="1112673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Data Links should implement TLS/DTLS: Telemetry, video, control before transmission.</a:t>
          </a:r>
        </a:p>
        <a:p>
          <a:pPr marL="57150" lvl="1" indent="-57150" algn="l" defTabSz="444500">
            <a:lnSpc>
              <a:spcPct val="90000"/>
            </a:lnSpc>
            <a:spcBef>
              <a:spcPct val="0"/>
            </a:spcBef>
            <a:spcAft>
              <a:spcPct val="15000"/>
            </a:spcAft>
            <a:buChar char="•"/>
          </a:pPr>
          <a:r>
            <a:rPr lang="en-US" sz="1000" kern="1200" dirty="0"/>
            <a:t>Use </a:t>
          </a:r>
          <a:r>
            <a:rPr lang="en-US" sz="1000" b="1" kern="1200" dirty="0"/>
            <a:t>MAVLink</a:t>
          </a:r>
          <a:r>
            <a:rPr lang="en-US" sz="1000" kern="1200" dirty="0"/>
            <a:t> 2.0, or other secure </a:t>
          </a:r>
          <a:r>
            <a:rPr lang="en-US" sz="1000" b="1" kern="1200" dirty="0"/>
            <a:t>CAN</a:t>
          </a:r>
          <a:r>
            <a:rPr lang="en-US" sz="1000" kern="1200" dirty="0"/>
            <a:t> protocols</a:t>
          </a:r>
        </a:p>
        <a:p>
          <a:pPr marL="57150" lvl="1" indent="-57150" algn="l" defTabSz="444500">
            <a:lnSpc>
              <a:spcPct val="90000"/>
            </a:lnSpc>
            <a:spcBef>
              <a:spcPct val="0"/>
            </a:spcBef>
            <a:spcAft>
              <a:spcPct val="15000"/>
            </a:spcAft>
            <a:buFont typeface="Arial" panose="020B0604020202020204" pitchFamily="34" charset="0"/>
            <a:buChar char="•"/>
          </a:pPr>
          <a:r>
            <a:rPr lang="en-US" sz="1000" kern="1200" dirty="0"/>
            <a:t>Enable </a:t>
          </a:r>
          <a:r>
            <a:rPr lang="en-US" sz="1000" b="1" kern="1200" dirty="0"/>
            <a:t>message signing and encryption</a:t>
          </a:r>
          <a:r>
            <a:rPr lang="en-US" sz="1000" kern="1200" dirty="0"/>
            <a:t>.</a:t>
          </a:r>
        </a:p>
      </dsp:txBody>
      <dsp:txXfrm rot="-5400000">
        <a:off x="684267" y="932665"/>
        <a:ext cx="11095715" cy="573356"/>
      </dsp:txXfrm>
    </dsp:sp>
    <dsp:sp modelId="{888D6679-3930-4ECA-97CB-19126C4B24FA}">
      <dsp:nvSpPr>
        <dsp:cNvPr id="0" name=""/>
        <dsp:cNvSpPr/>
      </dsp:nvSpPr>
      <dsp:spPr>
        <a:xfrm rot="5400000">
          <a:off x="-146628" y="1943488"/>
          <a:ext cx="977523" cy="68426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Access Control and Authentication Hardening</a:t>
          </a:r>
        </a:p>
      </dsp:txBody>
      <dsp:txXfrm rot="-5400000">
        <a:off x="1" y="2138992"/>
        <a:ext cx="684266" cy="293257"/>
      </dsp:txXfrm>
    </dsp:sp>
    <dsp:sp modelId="{A1C6EA32-CF35-4DFF-BA13-24F3EF1F47EC}">
      <dsp:nvSpPr>
        <dsp:cNvPr id="0" name=""/>
        <dsp:cNvSpPr/>
      </dsp:nvSpPr>
      <dsp:spPr>
        <a:xfrm rot="5400000">
          <a:off x="5929937" y="-3448811"/>
          <a:ext cx="635390" cy="1112673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Use WPA3 + 802.11w in Wi-Fi connected UAVs.</a:t>
          </a:r>
        </a:p>
        <a:p>
          <a:pPr marL="57150" lvl="1" indent="-57150" algn="l" defTabSz="444500">
            <a:lnSpc>
              <a:spcPct val="90000"/>
            </a:lnSpc>
            <a:spcBef>
              <a:spcPct val="0"/>
            </a:spcBef>
            <a:spcAft>
              <a:spcPct val="15000"/>
            </a:spcAft>
            <a:buChar char="•"/>
          </a:pPr>
          <a:r>
            <a:rPr lang="en-US" sz="1000" kern="1200" dirty="0"/>
            <a:t>Enforce key-based SSH, disable default passwords.</a:t>
          </a:r>
        </a:p>
        <a:p>
          <a:pPr marL="57150" lvl="1" indent="-57150" algn="l" defTabSz="444500">
            <a:lnSpc>
              <a:spcPct val="90000"/>
            </a:lnSpc>
            <a:spcBef>
              <a:spcPct val="0"/>
            </a:spcBef>
            <a:spcAft>
              <a:spcPct val="15000"/>
            </a:spcAft>
            <a:buChar char="•"/>
          </a:pPr>
          <a:r>
            <a:rPr lang="en-US" sz="1000" kern="1200" dirty="0"/>
            <a:t>Apply MAC filtering and hide SSIDs.</a:t>
          </a:r>
        </a:p>
        <a:p>
          <a:pPr marL="57150" lvl="1" indent="-57150" algn="l" defTabSz="444500">
            <a:lnSpc>
              <a:spcPct val="90000"/>
            </a:lnSpc>
            <a:spcBef>
              <a:spcPct val="0"/>
            </a:spcBef>
            <a:spcAft>
              <a:spcPct val="15000"/>
            </a:spcAft>
            <a:buChar char="•"/>
          </a:pPr>
          <a:r>
            <a:rPr lang="en-US" sz="1000" kern="1200" dirty="0"/>
            <a:t>Use Bluetooth LE Secure Connections if applicable.</a:t>
          </a:r>
        </a:p>
      </dsp:txBody>
      <dsp:txXfrm rot="-5400000">
        <a:off x="684267" y="1827876"/>
        <a:ext cx="11095715" cy="573356"/>
      </dsp:txXfrm>
    </dsp:sp>
    <dsp:sp modelId="{F11A9860-ABB7-4D53-AE01-8886268911F4}">
      <dsp:nvSpPr>
        <dsp:cNvPr id="0" name=""/>
        <dsp:cNvSpPr/>
      </dsp:nvSpPr>
      <dsp:spPr>
        <a:xfrm rot="5400000">
          <a:off x="-146628" y="2838700"/>
          <a:ext cx="977523" cy="68426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Sensor and Signal Authenticity</a:t>
          </a:r>
        </a:p>
      </dsp:txBody>
      <dsp:txXfrm rot="-5400000">
        <a:off x="1" y="3034204"/>
        <a:ext cx="684266" cy="293257"/>
      </dsp:txXfrm>
    </dsp:sp>
    <dsp:sp modelId="{FC1FBC53-FBA1-47FE-9A5B-2CB2D922655F}">
      <dsp:nvSpPr>
        <dsp:cNvPr id="0" name=""/>
        <dsp:cNvSpPr/>
      </dsp:nvSpPr>
      <dsp:spPr>
        <a:xfrm rot="5400000">
          <a:off x="5929937" y="-2553599"/>
          <a:ext cx="635390" cy="1112673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Implement GPS spoofing detection (entropy checking, cross-analysis of data sources, </a:t>
          </a:r>
        </a:p>
        <a:p>
          <a:pPr marL="57150" lvl="1" indent="-57150" algn="l" defTabSz="488950">
            <a:lnSpc>
              <a:spcPct val="90000"/>
            </a:lnSpc>
            <a:spcBef>
              <a:spcPct val="0"/>
            </a:spcBef>
            <a:spcAft>
              <a:spcPct val="15000"/>
            </a:spcAft>
            <a:buChar char="•"/>
          </a:pPr>
          <a:r>
            <a:rPr lang="en-US" sz="1100" kern="1200" dirty="0"/>
            <a:t>Apply checksums to sensor input.</a:t>
          </a:r>
        </a:p>
        <a:p>
          <a:pPr marL="57150" lvl="1" indent="-57150" algn="l" defTabSz="488950">
            <a:lnSpc>
              <a:spcPct val="90000"/>
            </a:lnSpc>
            <a:spcBef>
              <a:spcPct val="0"/>
            </a:spcBef>
            <a:spcAft>
              <a:spcPct val="15000"/>
            </a:spcAft>
            <a:buChar char="•"/>
          </a:pPr>
          <a:r>
            <a:rPr lang="en-US" sz="1100" kern="1200" dirty="0"/>
            <a:t>Fail-safe behavior on signal of anomalies (ex., hover or return home)</a:t>
          </a:r>
        </a:p>
        <a:p>
          <a:pPr marL="57150" lvl="1" indent="-57150" algn="l" defTabSz="444500">
            <a:lnSpc>
              <a:spcPct val="90000"/>
            </a:lnSpc>
            <a:spcBef>
              <a:spcPct val="0"/>
            </a:spcBef>
            <a:spcAft>
              <a:spcPct val="15000"/>
            </a:spcAft>
            <a:buChar char="•"/>
          </a:pPr>
          <a:endParaRPr lang="en-US" sz="1000" kern="1200" dirty="0"/>
        </a:p>
      </dsp:txBody>
      <dsp:txXfrm rot="-5400000">
        <a:off x="684267" y="2723088"/>
        <a:ext cx="11095715" cy="573356"/>
      </dsp:txXfrm>
    </dsp:sp>
    <dsp:sp modelId="{D5651B79-BDF0-4024-AD52-2F111581B898}">
      <dsp:nvSpPr>
        <dsp:cNvPr id="0" name=""/>
        <dsp:cNvSpPr/>
      </dsp:nvSpPr>
      <dsp:spPr>
        <a:xfrm rot="5400000">
          <a:off x="-146628" y="3733912"/>
          <a:ext cx="977523" cy="68426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SzPts val="1000"/>
            <a:buFont typeface="Symbol" panose="05050102010706020507" pitchFamily="18" charset="2"/>
            <a:buNone/>
          </a:pPr>
          <a:r>
            <a:rPr lang="en-US" sz="1000" b="1" kern="1200" dirty="0"/>
            <a:t>Access Control Mechanisms</a:t>
          </a:r>
          <a:endParaRPr lang="en-US" sz="1000" kern="1200" dirty="0"/>
        </a:p>
      </dsp:txBody>
      <dsp:txXfrm rot="-5400000">
        <a:off x="1" y="3929416"/>
        <a:ext cx="684266" cy="293257"/>
      </dsp:txXfrm>
    </dsp:sp>
    <dsp:sp modelId="{6DD09A72-B699-4577-8715-5A86E5C8F6E9}">
      <dsp:nvSpPr>
        <dsp:cNvPr id="0" name=""/>
        <dsp:cNvSpPr/>
      </dsp:nvSpPr>
      <dsp:spPr>
        <a:xfrm rot="5400000">
          <a:off x="5929937" y="-1658387"/>
          <a:ext cx="635390" cy="1112673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SzPts val="1000"/>
            <a:buFont typeface="Symbol" panose="05050102010706020507" pitchFamily="18" charset="2"/>
            <a:buChar char=""/>
          </a:pPr>
          <a:r>
            <a:rPr lang="en-US" sz="1600" kern="1200" dirty="0"/>
            <a:t> Enforce strict SSH key-based access, Bluetooth LE Secure Connections, and Wi-Fi WPA3 security with MAC filtering and SSID suppression.</a:t>
          </a:r>
        </a:p>
      </dsp:txBody>
      <dsp:txXfrm rot="-5400000">
        <a:off x="684267" y="3618300"/>
        <a:ext cx="11095715" cy="573356"/>
      </dsp:txXfrm>
    </dsp:sp>
    <dsp:sp modelId="{1F94CC2E-DCB4-40CB-A038-310C8CA11F7C}">
      <dsp:nvSpPr>
        <dsp:cNvPr id="0" name=""/>
        <dsp:cNvSpPr/>
      </dsp:nvSpPr>
      <dsp:spPr>
        <a:xfrm rot="5400000">
          <a:off x="-146628" y="4629123"/>
          <a:ext cx="977523" cy="68426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SzPts val="1000"/>
            <a:buFont typeface="Symbol" panose="05050102010706020507" pitchFamily="18" charset="2"/>
            <a:buNone/>
          </a:pPr>
          <a:r>
            <a:rPr lang="en-US" sz="1000" b="1" kern="1200" dirty="0"/>
            <a:t>Physical and Supply Chain Security</a:t>
          </a:r>
          <a:endParaRPr lang="en-US" sz="1000" kern="1200" dirty="0"/>
        </a:p>
      </dsp:txBody>
      <dsp:txXfrm rot="-5400000">
        <a:off x="1" y="4824627"/>
        <a:ext cx="684266" cy="293257"/>
      </dsp:txXfrm>
    </dsp:sp>
    <dsp:sp modelId="{4B8454B5-F3F4-4E63-9406-1B96D308BB92}">
      <dsp:nvSpPr>
        <dsp:cNvPr id="0" name=""/>
        <dsp:cNvSpPr/>
      </dsp:nvSpPr>
      <dsp:spPr>
        <a:xfrm rot="5400000">
          <a:off x="5929937" y="-763175"/>
          <a:ext cx="635390" cy="1112673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SzPts val="1000"/>
            <a:buFont typeface="Symbol" panose="05050102010706020507" pitchFamily="18" charset="2"/>
            <a:buChar char=""/>
          </a:pPr>
          <a:r>
            <a:rPr lang="en-US" sz="2000" kern="1200" dirty="0"/>
            <a:t> Secure boot processes, hardware encryption chips, and trusted component sourcing.</a:t>
          </a:r>
        </a:p>
      </dsp:txBody>
      <dsp:txXfrm rot="-5400000">
        <a:off x="684267" y="4513512"/>
        <a:ext cx="11095715" cy="573356"/>
      </dsp:txXfrm>
    </dsp:sp>
    <dsp:sp modelId="{7613FBC4-6E08-4CBC-A7D1-20592BE6DB86}">
      <dsp:nvSpPr>
        <dsp:cNvPr id="0" name=""/>
        <dsp:cNvSpPr/>
      </dsp:nvSpPr>
      <dsp:spPr>
        <a:xfrm rot="5400000">
          <a:off x="-146628" y="5524335"/>
          <a:ext cx="977523" cy="684266"/>
        </a:xfrm>
        <a:prstGeom prst="chevron">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SzPts val="1000"/>
            <a:buFont typeface="Symbol" panose="05050102010706020507" pitchFamily="18" charset="2"/>
            <a:buNone/>
          </a:pPr>
          <a:r>
            <a:rPr lang="en-US" sz="1000" b="1" kern="1200" dirty="0"/>
            <a:t>Logging and Monitoring Integration</a:t>
          </a:r>
          <a:endParaRPr lang="en-US" sz="1000" kern="1200" dirty="0"/>
        </a:p>
      </dsp:txBody>
      <dsp:txXfrm rot="-5400000">
        <a:off x="1" y="5719839"/>
        <a:ext cx="684266" cy="293257"/>
      </dsp:txXfrm>
    </dsp:sp>
    <dsp:sp modelId="{44F89835-93CB-48E3-A352-0094511B7412}">
      <dsp:nvSpPr>
        <dsp:cNvPr id="0" name=""/>
        <dsp:cNvSpPr/>
      </dsp:nvSpPr>
      <dsp:spPr>
        <a:xfrm rot="5400000">
          <a:off x="5929937" y="132035"/>
          <a:ext cx="635390" cy="11126732"/>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SzPts val="1000"/>
            <a:buFont typeface="Symbol" panose="05050102010706020507" pitchFamily="18" charset="2"/>
            <a:buChar char=""/>
          </a:pPr>
          <a:r>
            <a:rPr lang="en-US" sz="2000" kern="1200" dirty="0"/>
            <a:t> Real-time telemetry logging, intrusion detection on communication links, and health monitoring of onboard systems.</a:t>
          </a:r>
        </a:p>
      </dsp:txBody>
      <dsp:txXfrm rot="-5400000">
        <a:off x="684267" y="5408723"/>
        <a:ext cx="11095715" cy="57335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4A7CA3-4AA1-47AB-A3EB-BD9BCD3452CE}"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C9C36-3681-43F5-9D6F-207896FE8042}" type="slidenum">
              <a:rPr lang="en-US" smtClean="0"/>
              <a:t>‹#›</a:t>
            </a:fld>
            <a:endParaRPr lang="en-US"/>
          </a:p>
        </p:txBody>
      </p:sp>
    </p:spTree>
    <p:extLst>
      <p:ext uri="{BB962C8B-B14F-4D97-AF65-F5344CB8AC3E}">
        <p14:creationId xmlns:p14="http://schemas.microsoft.com/office/powerpoint/2010/main" val="996687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C9C36-3681-43F5-9D6F-207896FE8042}" type="slidenum">
              <a:rPr lang="en-US" smtClean="0"/>
              <a:t>7</a:t>
            </a:fld>
            <a:endParaRPr lang="en-US"/>
          </a:p>
        </p:txBody>
      </p:sp>
    </p:spTree>
    <p:extLst>
      <p:ext uri="{BB962C8B-B14F-4D97-AF65-F5344CB8AC3E}">
        <p14:creationId xmlns:p14="http://schemas.microsoft.com/office/powerpoint/2010/main" val="2240870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BC9C36-3681-43F5-9D6F-207896FE8042}" type="slidenum">
              <a:rPr lang="en-US" smtClean="0"/>
              <a:t>10</a:t>
            </a:fld>
            <a:endParaRPr lang="en-US"/>
          </a:p>
        </p:txBody>
      </p:sp>
    </p:spTree>
    <p:extLst>
      <p:ext uri="{BB962C8B-B14F-4D97-AF65-F5344CB8AC3E}">
        <p14:creationId xmlns:p14="http://schemas.microsoft.com/office/powerpoint/2010/main" val="124047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2CA7A-8A84-94CC-9E9C-F721F726FE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3463F8-3F1F-9C68-E7A1-F200F25F6A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C55AC3-3A6E-4F5F-D74F-5AB09D233533}"/>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5" name="Footer Placeholder 4">
            <a:extLst>
              <a:ext uri="{FF2B5EF4-FFF2-40B4-BE49-F238E27FC236}">
                <a16:creationId xmlns:a16="http://schemas.microsoft.com/office/drawing/2014/main" id="{E1689AFD-B717-B4D1-E6C3-74D8821B6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6223E-45F1-CAEE-40EF-06E50D2A6925}"/>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87438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6602D-EDE9-F3BF-A0CD-D3B77A7CB7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D504AD-279E-CB76-28F8-0358AE8030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0D944F-9F21-A8AE-3F1A-30BA8580EC75}"/>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5" name="Footer Placeholder 4">
            <a:extLst>
              <a:ext uri="{FF2B5EF4-FFF2-40B4-BE49-F238E27FC236}">
                <a16:creationId xmlns:a16="http://schemas.microsoft.com/office/drawing/2014/main" id="{3BEB6A76-5167-69EF-FDDC-A2FAD2433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95355-89EB-3E9F-FA33-4D21A8176FC3}"/>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4673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B525F6-BDA2-2632-47EF-CD684A8D5A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8B0010-9D3F-FE3F-4F30-0FA84643B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86CBE-112A-B0E9-4456-EAEB36FB06E2}"/>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5" name="Footer Placeholder 4">
            <a:extLst>
              <a:ext uri="{FF2B5EF4-FFF2-40B4-BE49-F238E27FC236}">
                <a16:creationId xmlns:a16="http://schemas.microsoft.com/office/drawing/2014/main" id="{790160C5-4ECA-0963-49A9-581A82B04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A0988-A8AD-B6A7-9944-EF0A597270C0}"/>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126955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B2E3-BDC2-1349-F0A7-C95F0BE434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3A3268-4CD6-8365-E597-68461FA5E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1ACFD-E1B7-9716-B356-60616320798B}"/>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5" name="Footer Placeholder 4">
            <a:extLst>
              <a:ext uri="{FF2B5EF4-FFF2-40B4-BE49-F238E27FC236}">
                <a16:creationId xmlns:a16="http://schemas.microsoft.com/office/drawing/2014/main" id="{3DDDFD7D-E71E-C152-B3DA-E3BC5CDAE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EF759-2328-904B-9438-9F51E4CFF276}"/>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225437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681C-3BED-89CC-DFFD-8EF4CE254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944F48-9D5C-8055-B2FA-0E13A885DE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FB910D-63F6-E8B2-8BA8-4E8CD1FCB0DC}"/>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5" name="Footer Placeholder 4">
            <a:extLst>
              <a:ext uri="{FF2B5EF4-FFF2-40B4-BE49-F238E27FC236}">
                <a16:creationId xmlns:a16="http://schemas.microsoft.com/office/drawing/2014/main" id="{DB09E0CB-6ACF-2D5E-BD99-5516233D23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6140DA-F772-CA1F-5B82-D3629D1A5BDD}"/>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491374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6938A-A15C-A6AD-3C06-D0ADCA3AE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D6F2A1-8190-1946-F0DB-1BAD23B0A27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729DC-67F7-3201-2917-9F261D0FEB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AA92C5-D507-7854-8B94-041275198D14}"/>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6" name="Footer Placeholder 5">
            <a:extLst>
              <a:ext uri="{FF2B5EF4-FFF2-40B4-BE49-F238E27FC236}">
                <a16:creationId xmlns:a16="http://schemas.microsoft.com/office/drawing/2014/main" id="{B185A0FA-3EC3-4E1E-DE88-C8A7618F52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EFF01-7CC2-A9DB-2846-92F21069AA9A}"/>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2146545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5594-D970-0EC5-FF72-ED9EF2A2DC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B30639-8755-5C40-95D3-B33DD6A9CF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283934-00D1-37CE-D37C-0050B1C19C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1E43C6-BD46-E6E9-3E52-A6B99FC7B2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E8B3C1-3959-09F8-40EB-D6DE2A0743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D3CAD5-D436-BE63-8CD7-383950092CFF}"/>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8" name="Footer Placeholder 7">
            <a:extLst>
              <a:ext uri="{FF2B5EF4-FFF2-40B4-BE49-F238E27FC236}">
                <a16:creationId xmlns:a16="http://schemas.microsoft.com/office/drawing/2014/main" id="{E77FCCDB-7217-978C-C97F-42E5A0392E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7C0E7A-3F22-9AE7-A131-8D400A88C5F8}"/>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2492892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34FE-C2BD-6311-1A8C-B66BC0482E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EB8722-5B2B-E92C-6243-F9D6920A0187}"/>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4" name="Footer Placeholder 3">
            <a:extLst>
              <a:ext uri="{FF2B5EF4-FFF2-40B4-BE49-F238E27FC236}">
                <a16:creationId xmlns:a16="http://schemas.microsoft.com/office/drawing/2014/main" id="{9B7F9269-2FF8-E584-4C48-81C4BAB554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5EF2DF-6034-C60C-6571-E6B53EB744CC}"/>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379037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AA92B9-AD2A-11A4-8895-366A82A0FFA4}"/>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3" name="Footer Placeholder 2">
            <a:extLst>
              <a:ext uri="{FF2B5EF4-FFF2-40B4-BE49-F238E27FC236}">
                <a16:creationId xmlns:a16="http://schemas.microsoft.com/office/drawing/2014/main" id="{F9D40155-DA94-0419-457B-067F5DB3F2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7AEDC-6AA3-1515-480A-66D27E8B6319}"/>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3538736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AF94-EF62-D6E8-2F8D-36FBE94A0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A0B2BD-A7C0-CC06-78CF-6E9FF99717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78FAD6-F89B-924A-1E54-79DDF48C7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43E5F7-79B1-B25B-A6CA-9823E2CA70D0}"/>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6" name="Footer Placeholder 5">
            <a:extLst>
              <a:ext uri="{FF2B5EF4-FFF2-40B4-BE49-F238E27FC236}">
                <a16:creationId xmlns:a16="http://schemas.microsoft.com/office/drawing/2014/main" id="{A555F5D0-CF07-827F-D8E1-DF365054E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805EE-E6A5-9705-D05D-9EF2DC442495}"/>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911498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DD52-406A-9D11-F985-251F12931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430A12-FD75-C5E2-1A32-F3B4E4068C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D75318-DDD8-9BF7-7BDC-7FE976B752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C7BBF-5007-3167-7AB6-07CBCF08E3A7}"/>
              </a:ext>
            </a:extLst>
          </p:cNvPr>
          <p:cNvSpPr>
            <a:spLocks noGrp="1"/>
          </p:cNvSpPr>
          <p:nvPr>
            <p:ph type="dt" sz="half" idx="10"/>
          </p:nvPr>
        </p:nvSpPr>
        <p:spPr/>
        <p:txBody>
          <a:bodyPr/>
          <a:lstStyle/>
          <a:p>
            <a:fld id="{6A5E8694-8172-4004-B113-3E5FC8957384}" type="datetimeFigureOut">
              <a:rPr lang="en-US" smtClean="0"/>
              <a:t>5/8/2025</a:t>
            </a:fld>
            <a:endParaRPr lang="en-US"/>
          </a:p>
        </p:txBody>
      </p:sp>
      <p:sp>
        <p:nvSpPr>
          <p:cNvPr id="6" name="Footer Placeholder 5">
            <a:extLst>
              <a:ext uri="{FF2B5EF4-FFF2-40B4-BE49-F238E27FC236}">
                <a16:creationId xmlns:a16="http://schemas.microsoft.com/office/drawing/2014/main" id="{B1E46FC3-6662-1D5D-6628-4880D5A75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CB4263-2AD1-FA88-8AFC-26BA8895A54F}"/>
              </a:ext>
            </a:extLst>
          </p:cNvPr>
          <p:cNvSpPr>
            <a:spLocks noGrp="1"/>
          </p:cNvSpPr>
          <p:nvPr>
            <p:ph type="sldNum" sz="quarter" idx="12"/>
          </p:nvPr>
        </p:nvSpPr>
        <p:spPr/>
        <p:txBody>
          <a:bodyPr/>
          <a:lstStyle/>
          <a:p>
            <a:fld id="{21D7C1FC-44D6-4182-8563-E059D42E308E}" type="slidenum">
              <a:rPr lang="en-US" smtClean="0"/>
              <a:t>‹#›</a:t>
            </a:fld>
            <a:endParaRPr lang="en-US"/>
          </a:p>
        </p:txBody>
      </p:sp>
    </p:spTree>
    <p:extLst>
      <p:ext uri="{BB962C8B-B14F-4D97-AF65-F5344CB8AC3E}">
        <p14:creationId xmlns:p14="http://schemas.microsoft.com/office/powerpoint/2010/main" val="521287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080326-5BFD-7896-7D1F-EA1471559E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B9563B-A32C-2C70-28E5-AD3DB3F06B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18BAD-96FB-B14F-124D-D2333AC836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5E8694-8172-4004-B113-3E5FC8957384}" type="datetimeFigureOut">
              <a:rPr lang="en-US" smtClean="0"/>
              <a:t>5/8/2025</a:t>
            </a:fld>
            <a:endParaRPr lang="en-US"/>
          </a:p>
        </p:txBody>
      </p:sp>
      <p:sp>
        <p:nvSpPr>
          <p:cNvPr id="5" name="Footer Placeholder 4">
            <a:extLst>
              <a:ext uri="{FF2B5EF4-FFF2-40B4-BE49-F238E27FC236}">
                <a16:creationId xmlns:a16="http://schemas.microsoft.com/office/drawing/2014/main" id="{1EF2E661-609F-E1EE-F112-FE0B26F256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7938BBF-41B2-ED9B-AEE1-3666ED02C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D7C1FC-44D6-4182-8563-E059D42E308E}" type="slidenum">
              <a:rPr lang="en-US" smtClean="0"/>
              <a:t>‹#›</a:t>
            </a:fld>
            <a:endParaRPr lang="en-US"/>
          </a:p>
        </p:txBody>
      </p:sp>
    </p:spTree>
    <p:extLst>
      <p:ext uri="{BB962C8B-B14F-4D97-AF65-F5344CB8AC3E}">
        <p14:creationId xmlns:p14="http://schemas.microsoft.com/office/powerpoint/2010/main" val="10011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research-ebsco-com.udc.idm.oclc.org/c/3qtkhf/viewer/pdf/qqxysmeus5?route=details" TargetMode="External"/><Relationship Id="rId3" Type="http://schemas.openxmlformats.org/officeDocument/2006/relationships/hyperlink" Target="https://www.sciencedirect.com/science/article/pii/S1874548219300034?casa_token=nql0KHHa_McAAAAA:ytCOLzpQyuS6H1KdKFsXu41VvXxaVx29ud32rYrZIflzbfCihvD4ndQMcL98u592MgrslisBpJQ" TargetMode="External"/><Relationship Id="rId7" Type="http://schemas.openxmlformats.org/officeDocument/2006/relationships/hyperlink" Target="https://jpt.spe.org/iso-approves-first-standard-commercial-drone-oper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ieeexplore.ieee.org/stamp/stamp.jsp?tp=&amp;arnumber=10750190" TargetMode="External"/><Relationship Id="rId5" Type="http://schemas.openxmlformats.org/officeDocument/2006/relationships/hyperlink" Target="https://ieeexplore.ieee.org/document/8903295" TargetMode="External"/><Relationship Id="rId10" Type="http://schemas.openxmlformats.org/officeDocument/2006/relationships/hyperlink" Target="https://github.com/microsoft/AirSim/releases" TargetMode="External"/><Relationship Id="rId4" Type="http://schemas.openxmlformats.org/officeDocument/2006/relationships/hyperlink" Target="https://www.sciencedirect.com/science/article/abs/pii/S2214209622000997" TargetMode="External"/><Relationship Id="rId9" Type="http://schemas.openxmlformats.org/officeDocument/2006/relationships/hyperlink" Target="https://cheatsheetseries.owasp.org/cheatsheets/Drone_Security_Cheat_Sheet.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0D922E2-6C51-1491-F1B5-35B873065585}"/>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Emerging Drone Cybersecurity Framework Integrating NIST CSF for Governmental and Commercial Use</a:t>
            </a:r>
          </a:p>
        </p:txBody>
      </p:sp>
      <p:sp>
        <p:nvSpPr>
          <p:cNvPr id="3" name="Content Placeholder 2">
            <a:extLst>
              <a:ext uri="{FF2B5EF4-FFF2-40B4-BE49-F238E27FC236}">
                <a16:creationId xmlns:a16="http://schemas.microsoft.com/office/drawing/2014/main" id="{98FA45FA-EAE0-786F-CEC9-9CE1D6A1D246}"/>
              </a:ext>
            </a:extLst>
          </p:cNvPr>
          <p:cNvSpPr>
            <a:spLocks noGrp="1"/>
          </p:cNvSpPr>
          <p:nvPr>
            <p:ph idx="1"/>
          </p:nvPr>
        </p:nvSpPr>
        <p:spPr>
          <a:xfrm>
            <a:off x="1559943" y="5171093"/>
            <a:ext cx="9078628" cy="860620"/>
          </a:xfrm>
        </p:spPr>
        <p:txBody>
          <a:bodyPr vert="horz" lIns="91440" tIns="45720" rIns="91440" bIns="45720" rtlCol="0" anchor="ctr">
            <a:normAutofit/>
          </a:bodyPr>
          <a:lstStyle/>
          <a:p>
            <a:pPr marL="0" indent="0" algn="ctr">
              <a:buNone/>
            </a:pPr>
            <a:r>
              <a:rPr lang="en-US" sz="2400" kern="1200" dirty="0">
                <a:solidFill>
                  <a:srgbClr val="FFFFFF"/>
                </a:solidFill>
                <a:latin typeface="+mn-lt"/>
                <a:ea typeface="+mn-ea"/>
                <a:cs typeface="+mn-cs"/>
              </a:rPr>
              <a:t>Created by Roberto Hernandez, Md Razibur Rahman, Michael Travers</a:t>
            </a:r>
          </a:p>
        </p:txBody>
      </p:sp>
    </p:spTree>
    <p:extLst>
      <p:ext uri="{BB962C8B-B14F-4D97-AF65-F5344CB8AC3E}">
        <p14:creationId xmlns:p14="http://schemas.microsoft.com/office/powerpoint/2010/main" val="2207891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D626C-E0FF-CE6B-1EB4-B29B2B8E8F51}"/>
              </a:ext>
            </a:extLst>
          </p:cNvPr>
          <p:cNvSpPr>
            <a:spLocks noGrp="1"/>
          </p:cNvSpPr>
          <p:nvPr>
            <p:ph type="title"/>
          </p:nvPr>
        </p:nvSpPr>
        <p:spPr>
          <a:xfrm>
            <a:off x="466722" y="586855"/>
            <a:ext cx="3201366" cy="3387497"/>
          </a:xfrm>
        </p:spPr>
        <p:txBody>
          <a:bodyPr anchor="b">
            <a:normAutofit/>
          </a:bodyPr>
          <a:lstStyle/>
          <a:p>
            <a:pPr algn="r"/>
            <a:r>
              <a:rPr lang="en-US" sz="4000" b="1" kern="100" dirty="0">
                <a:solidFill>
                  <a:srgbClr val="FFFFFF"/>
                </a:solidFill>
                <a:effectLst/>
                <a:latin typeface="Times" panose="02020603050405020304" pitchFamily="18" charset="0"/>
                <a:ea typeface="Times" panose="02020603050405020304" pitchFamily="18" charset="0"/>
                <a:cs typeface="Times New Roman" panose="02020603050405020304" pitchFamily="18" charset="0"/>
              </a:rPr>
              <a:t>References</a:t>
            </a:r>
            <a:endParaRPr lang="en-US" sz="4000" dirty="0">
              <a:solidFill>
                <a:srgbClr val="FFFFFF"/>
              </a:solidFill>
            </a:endParaRPr>
          </a:p>
        </p:txBody>
      </p:sp>
      <p:sp>
        <p:nvSpPr>
          <p:cNvPr id="3" name="Content Placeholder 2">
            <a:extLst>
              <a:ext uri="{FF2B5EF4-FFF2-40B4-BE49-F238E27FC236}">
                <a16:creationId xmlns:a16="http://schemas.microsoft.com/office/drawing/2014/main" id="{77C6F633-A036-C603-7726-133FE5D74434}"/>
              </a:ext>
            </a:extLst>
          </p:cNvPr>
          <p:cNvSpPr>
            <a:spLocks noGrp="1"/>
          </p:cNvSpPr>
          <p:nvPr>
            <p:ph idx="1"/>
          </p:nvPr>
        </p:nvSpPr>
        <p:spPr>
          <a:xfrm>
            <a:off x="4810259" y="649480"/>
            <a:ext cx="6555347" cy="5546047"/>
          </a:xfrm>
        </p:spPr>
        <p:txBody>
          <a:bodyPr anchor="ctr">
            <a:normAutofit lnSpcReduction="10000"/>
          </a:bodyPr>
          <a:lstStyle/>
          <a:p>
            <a:pPr marL="457200" marR="0">
              <a:buNone/>
            </a:pP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buNone/>
            </a:pPr>
            <a:r>
              <a:rPr lang="en-US" sz="1700" kern="100" dirty="0">
                <a:effectLst/>
                <a:latin typeface="Times" panose="02020603050405020304" pitchFamily="18" charset="0"/>
                <a:ea typeface="Times" panose="02020603050405020304" pitchFamily="18" charset="0"/>
                <a:cs typeface="Times New Roman" panose="02020603050405020304" pitchFamily="18" charset="0"/>
              </a:rPr>
              <a:t> </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700" u="sng" kern="100" dirty="0">
                <a:effectLst/>
                <a:latin typeface="Times" panose="02020603050405020304" pitchFamily="18" charset="0"/>
                <a:ea typeface="Times" panose="02020603050405020304" pitchFamily="18" charset="0"/>
                <a:cs typeface="Times New Roman" panose="02020603050405020304" pitchFamily="18" charset="0"/>
                <a:hlinkClick r:id="rId3"/>
              </a:rPr>
              <a:t>https://www.sciencedirect.com/science/article/pii/S1874548219300034?casa_token=nql0KHHa_McAAAAA:ytCOLzpQyuS6H1KdKFsXu41VvXxaVx29ud32rYrZIflzbfCihvD4ndQMcL98u592MgrslisBpJQ</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700" u="sng" kern="100" dirty="0">
                <a:effectLst/>
                <a:latin typeface="Times" panose="02020603050405020304" pitchFamily="18" charset="0"/>
                <a:ea typeface="Times" panose="02020603050405020304" pitchFamily="18" charset="0"/>
                <a:cs typeface="Times New Roman" panose="02020603050405020304" pitchFamily="18" charset="0"/>
                <a:hlinkClick r:id="rId4"/>
              </a:rPr>
              <a:t>https://www.sciencedirect.com/science/article/abs/pii/S2214209622000997</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700" u="none" strike="noStrike" kern="100" dirty="0">
                <a:effectLst/>
                <a:latin typeface="Times" panose="02020603050405020304" pitchFamily="18" charset="0"/>
                <a:ea typeface="Times" panose="02020603050405020304" pitchFamily="18" charset="0"/>
                <a:cs typeface="Times New Roman" panose="02020603050405020304" pitchFamily="18" charset="0"/>
                <a:hlinkClick r:id="rId5"/>
              </a:rPr>
              <a:t>https://ieeexplore.ieee.org/document/8903295</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700" u="sng" kern="100" dirty="0">
                <a:effectLst/>
                <a:latin typeface="Times" panose="02020603050405020304" pitchFamily="18" charset="0"/>
                <a:ea typeface="Times" panose="02020603050405020304" pitchFamily="18" charset="0"/>
                <a:cs typeface="Times New Roman" panose="02020603050405020304" pitchFamily="18" charset="0"/>
                <a:hlinkClick r:id="rId6"/>
              </a:rPr>
              <a:t>https://ieeexplore.ieee.org/stamp/stamp.jsp?tp=&amp;arnumber=10750190</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700" u="sng" kern="100" dirty="0">
                <a:effectLst/>
                <a:latin typeface="Times" panose="02020603050405020304" pitchFamily="18" charset="0"/>
                <a:ea typeface="Times" panose="02020603050405020304" pitchFamily="18" charset="0"/>
                <a:cs typeface="Times New Roman" panose="02020603050405020304" pitchFamily="18" charset="0"/>
                <a:hlinkClick r:id="rId7"/>
              </a:rPr>
              <a:t>https://jpt.spe.org/iso-approves-first-standard-commercial-drone-operation</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buFont typeface="Symbol" panose="05050102010706020507" pitchFamily="18" charset="2"/>
              <a:buChar char=""/>
            </a:pPr>
            <a:r>
              <a:rPr lang="en-US" sz="1700" u="sng" kern="100" dirty="0">
                <a:effectLst/>
                <a:latin typeface="Times" panose="02020603050405020304" pitchFamily="18" charset="0"/>
                <a:ea typeface="Times" panose="02020603050405020304" pitchFamily="18" charset="0"/>
                <a:cs typeface="Times New Roman" panose="02020603050405020304" pitchFamily="18" charset="0"/>
                <a:hlinkClick r:id="rId8"/>
              </a:rPr>
              <a:t>https://research-ebsco-com.udc.idm.oclc.org/c/3qtkhf/viewer/pdf/qqxysmeus5?route=details</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Bef>
                <a:spcPts val="1200"/>
              </a:spcBef>
              <a:spcAft>
                <a:spcPts val="1200"/>
              </a:spcAft>
              <a:buFont typeface="Symbol" panose="05050102010706020507" pitchFamily="18" charset="2"/>
              <a:buChar char=""/>
            </a:pPr>
            <a:r>
              <a:rPr lang="en-US" sz="1700" u="sng" kern="100" dirty="0">
                <a:effectLst/>
                <a:latin typeface="Times New Roman" panose="02020603050405020304" pitchFamily="18" charset="0"/>
                <a:ea typeface="Roboto" panose="02000000000000000000" pitchFamily="2" charset="0"/>
                <a:cs typeface="Times New Roman" panose="02020603050405020304" pitchFamily="18" charset="0"/>
                <a:hlinkClick r:id="rId9"/>
              </a:rPr>
              <a:t>https://cheatsheetseries.owasp.org/cheatsheets/Drone_Security_Cheat_Sheet.html</a:t>
            </a:r>
            <a:endParaRPr lang="en-US" sz="1700" u="sng" kern="100" dirty="0">
              <a:effectLst/>
              <a:latin typeface="Times New Roman" panose="02020603050405020304" pitchFamily="18" charset="0"/>
              <a:ea typeface="Roboto" panose="02000000000000000000" pitchFamily="2" charset="0"/>
              <a:cs typeface="Times New Roman" panose="02020603050405020304" pitchFamily="18" charset="0"/>
            </a:endParaRPr>
          </a:p>
          <a:p>
            <a:pPr marL="342900" marR="0" lvl="0" indent="-342900">
              <a:spcBef>
                <a:spcPts val="1200"/>
              </a:spcBef>
              <a:spcAft>
                <a:spcPts val="1200"/>
              </a:spcAft>
              <a:buFont typeface="Symbol" panose="05050102010706020507" pitchFamily="18" charset="2"/>
              <a:buChar char=""/>
            </a:pPr>
            <a:r>
              <a:rPr lang="en-US" sz="1700" kern="100" dirty="0">
                <a:effectLst/>
                <a:latin typeface="Times" panose="02020603050405020304" pitchFamily="18" charset="0"/>
                <a:ea typeface="Aptos" panose="020B0004020202020204" pitchFamily="34" charset="0"/>
                <a:cs typeface="Times" panose="02020603050405020304" pitchFamily="18" charset="0"/>
                <a:hlinkClick r:id="rId10"/>
              </a:rPr>
              <a:t>https://github.com/microsoft/AirSim/releases</a:t>
            </a:r>
            <a:endParaRPr lang="en-US" sz="1700" kern="100" dirty="0">
              <a:effectLst/>
              <a:latin typeface="Times" panose="02020603050405020304" pitchFamily="18" charset="0"/>
              <a:ea typeface="Aptos" panose="020B0004020202020204" pitchFamily="34" charset="0"/>
              <a:cs typeface="Times" panose="02020603050405020304" pitchFamily="18" charset="0"/>
            </a:endParaRPr>
          </a:p>
          <a:p>
            <a:endParaRPr lang="en-US" sz="1700" dirty="0"/>
          </a:p>
        </p:txBody>
      </p:sp>
    </p:spTree>
    <p:extLst>
      <p:ext uri="{BB962C8B-B14F-4D97-AF65-F5344CB8AC3E}">
        <p14:creationId xmlns:p14="http://schemas.microsoft.com/office/powerpoint/2010/main" val="225708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FD9FC-E52B-F463-15DE-DDE29F4B462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Introduction</a:t>
            </a:r>
          </a:p>
        </p:txBody>
      </p:sp>
      <p:sp>
        <p:nvSpPr>
          <p:cNvPr id="3" name="Content Placeholder 2">
            <a:extLst>
              <a:ext uri="{FF2B5EF4-FFF2-40B4-BE49-F238E27FC236}">
                <a16:creationId xmlns:a16="http://schemas.microsoft.com/office/drawing/2014/main" id="{0312EC07-A434-FBB5-82A1-2A76CF3498F5}"/>
              </a:ext>
            </a:extLst>
          </p:cNvPr>
          <p:cNvSpPr>
            <a:spLocks noGrp="1"/>
          </p:cNvSpPr>
          <p:nvPr>
            <p:ph idx="1"/>
          </p:nvPr>
        </p:nvSpPr>
        <p:spPr>
          <a:xfrm>
            <a:off x="1371599" y="2318197"/>
            <a:ext cx="9724031" cy="3683358"/>
          </a:xfrm>
        </p:spPr>
        <p:txBody>
          <a:bodyPr anchor="ctr">
            <a:normAutofit/>
          </a:bodyPr>
          <a:lstStyle/>
          <a:p>
            <a:r>
              <a:rPr lang="en-US" sz="2000" dirty="0">
                <a:effectLst/>
                <a:latin typeface="Times New Roman" panose="02020603050405020304" pitchFamily="18" charset="0"/>
                <a:ea typeface="Times" panose="02020603050405020304" pitchFamily="18" charset="0"/>
              </a:rPr>
              <a:t>In recent times, the widespread adoption of unmanned aerial vehicles (UAVs), or drones, has brought about notable security concerns in addition to their broad range of uses. As these devices become more powerful and readily available, they present threats that span from breaches of privacy to potential use in terrorism. This study examines and analyzes the latest developments in drone security, drone vulnerabilities, focusing on bringing forth a layered framework in counter-drone systems, changes in regulatory policies, and the rise of cybersecurity vulnerabilities affecting UAVs,</a:t>
            </a:r>
            <a:r>
              <a:rPr lang="en-US" sz="2000" dirty="0">
                <a:effectLst/>
                <a:latin typeface="Times New Roman" panose="02020603050405020304" pitchFamily="18" charset="0"/>
                <a:ea typeface="Aptos" panose="020B0004020202020204" pitchFamily="34" charset="0"/>
              </a:rPr>
              <a:t> the latest developments in drone security, focusing on the vulnerabilities of drones, including counter-drone systems, regulatory changes, and emerging standards such as those underlined in the </a:t>
            </a:r>
            <a:r>
              <a:rPr lang="en-US" sz="2000" b="1" dirty="0">
                <a:effectLst/>
                <a:latin typeface="Times New Roman" panose="02020603050405020304" pitchFamily="18" charset="0"/>
                <a:ea typeface="Aptos" panose="020B0004020202020204" pitchFamily="34" charset="0"/>
              </a:rPr>
              <a:t>Detect Act</a:t>
            </a:r>
            <a:r>
              <a:rPr lang="en-US" sz="2000" dirty="0">
                <a:effectLst/>
                <a:latin typeface="Times New Roman" panose="02020603050405020304" pitchFamily="18" charset="0"/>
                <a:ea typeface="Aptos" panose="020B0004020202020204" pitchFamily="34" charset="0"/>
              </a:rPr>
              <a:t>.</a:t>
            </a:r>
            <a:endParaRPr lang="en-US" sz="2000" dirty="0"/>
          </a:p>
        </p:txBody>
      </p:sp>
    </p:spTree>
    <p:extLst>
      <p:ext uri="{BB962C8B-B14F-4D97-AF65-F5344CB8AC3E}">
        <p14:creationId xmlns:p14="http://schemas.microsoft.com/office/powerpoint/2010/main" val="25312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ED0DB-CF84-3F45-9478-1CD2800BA3E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DETECT Act, NIST CSF</a:t>
            </a:r>
          </a:p>
        </p:txBody>
      </p:sp>
      <p:sp>
        <p:nvSpPr>
          <p:cNvPr id="3" name="Content Placeholder 2">
            <a:extLst>
              <a:ext uri="{FF2B5EF4-FFF2-40B4-BE49-F238E27FC236}">
                <a16:creationId xmlns:a16="http://schemas.microsoft.com/office/drawing/2014/main" id="{A5316B95-10B7-0D0D-39D5-B5CC10FEB8C9}"/>
              </a:ext>
            </a:extLst>
          </p:cNvPr>
          <p:cNvSpPr>
            <a:spLocks noGrp="1"/>
          </p:cNvSpPr>
          <p:nvPr>
            <p:ph idx="1"/>
          </p:nvPr>
        </p:nvSpPr>
        <p:spPr>
          <a:xfrm>
            <a:off x="1371599" y="2318197"/>
            <a:ext cx="9724031" cy="3683358"/>
          </a:xfrm>
        </p:spPr>
        <p:txBody>
          <a:bodyPr anchor="ctr">
            <a:normAutofit/>
          </a:bodyPr>
          <a:lstStyle/>
          <a:p>
            <a:r>
              <a:rPr lang="en-US" sz="2000">
                <a:effectLst/>
                <a:latin typeface="Times New Roman" panose="02020603050405020304" pitchFamily="18" charset="0"/>
                <a:ea typeface="Aptos" panose="020B0004020202020204" pitchFamily="34" charset="0"/>
              </a:rPr>
              <a:t>The Detecting Emerging Threats to Critical Infrastructure Through Drones Act of 2023—known as the </a:t>
            </a:r>
            <a:r>
              <a:rPr lang="en-US" sz="2000" b="1">
                <a:effectLst/>
                <a:latin typeface="Times New Roman" panose="02020603050405020304" pitchFamily="18" charset="0"/>
                <a:ea typeface="Aptos" panose="020B0004020202020204" pitchFamily="34" charset="0"/>
              </a:rPr>
              <a:t>Detect Act</a:t>
            </a:r>
            <a:r>
              <a:rPr lang="en-US" sz="2000">
                <a:effectLst/>
                <a:latin typeface="Times New Roman" panose="02020603050405020304" pitchFamily="18" charset="0"/>
                <a:ea typeface="Aptos" panose="020B0004020202020204" pitchFamily="34" charset="0"/>
              </a:rPr>
              <a:t>—was introduced by Senators Mark Warner and John Thune to address growing concerns about the cybersecurity of commercial and governmental drone operations, however this proposal towards NIST was never put into place.</a:t>
            </a:r>
            <a:endParaRPr lang="en-US" sz="2000">
              <a:effectLst/>
              <a:latin typeface="Times New Roman" panose="02020603050405020304" pitchFamily="18" charset="0"/>
              <a:ea typeface="Times" panose="02020603050405020304" pitchFamily="18" charset="0"/>
            </a:endParaRPr>
          </a:p>
          <a:p>
            <a:r>
              <a:rPr lang="en-US" sz="2000">
                <a:effectLst/>
                <a:latin typeface="Times New Roman" panose="02020603050405020304" pitchFamily="18" charset="0"/>
                <a:ea typeface="Times" panose="02020603050405020304" pitchFamily="18" charset="0"/>
              </a:rPr>
              <a:t>This study examines and analyzes the latest developments in drone security, drone vulnerabilities, focusing on bringing forth a layered framework</a:t>
            </a:r>
            <a:r>
              <a:rPr lang="en-US" sz="2000">
                <a:latin typeface="Times New Roman" panose="02020603050405020304" pitchFamily="18" charset="0"/>
                <a:ea typeface="Times" panose="02020603050405020304" pitchFamily="18" charset="0"/>
              </a:rPr>
              <a:t> </a:t>
            </a:r>
            <a:r>
              <a:rPr lang="en-US" sz="2000">
                <a:effectLst/>
                <a:latin typeface="Times New Roman" panose="02020603050405020304" pitchFamily="18" charset="0"/>
                <a:ea typeface="Times" panose="02020603050405020304" pitchFamily="18" charset="0"/>
              </a:rPr>
              <a:t>in counter-drone systems, changes in regulatory policies, the rise of cybersecurity vulnerabilities affecting UAVs</a:t>
            </a:r>
            <a:r>
              <a:rPr lang="en-US" sz="2000">
                <a:effectLst/>
                <a:latin typeface="Times New Roman" panose="02020603050405020304" pitchFamily="18" charset="0"/>
                <a:ea typeface="Aptos" panose="020B0004020202020204" pitchFamily="34" charset="0"/>
              </a:rPr>
              <a:t>, and emerging standards such as those outlined under the </a:t>
            </a:r>
            <a:r>
              <a:rPr lang="en-US" sz="2000" b="1">
                <a:effectLst/>
                <a:latin typeface="Times New Roman" panose="02020603050405020304" pitchFamily="18" charset="0"/>
                <a:ea typeface="Aptos" panose="020B0004020202020204" pitchFamily="34" charset="0"/>
              </a:rPr>
              <a:t>Detect Act</a:t>
            </a:r>
            <a:r>
              <a:rPr lang="en-US" sz="2000">
                <a:effectLst/>
                <a:latin typeface="Times New Roman" panose="02020603050405020304" pitchFamily="18" charset="0"/>
                <a:ea typeface="Aptos" panose="020B0004020202020204" pitchFamily="34" charset="0"/>
              </a:rPr>
              <a:t>. This Act, introduced by Senators Warner and Thune, called for the establishment of a national standard by NIST for detecting and managing vulnerabilities in critical drone components. By aligning this framework with NIST's work, we aim to create a practical, commercial solution that addresses these vulnerabilities through layered security measures. </a:t>
            </a:r>
          </a:p>
        </p:txBody>
      </p:sp>
    </p:spTree>
    <p:extLst>
      <p:ext uri="{BB962C8B-B14F-4D97-AF65-F5344CB8AC3E}">
        <p14:creationId xmlns:p14="http://schemas.microsoft.com/office/powerpoint/2010/main" val="884198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66021B-65B6-C47E-2462-50260C8BF1B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3DB098-EF30-8412-AE49-51377A36C4D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DETECT Act, NIST CSF cont.</a:t>
            </a:r>
          </a:p>
        </p:txBody>
      </p:sp>
      <p:sp>
        <p:nvSpPr>
          <p:cNvPr id="3" name="Content Placeholder 2">
            <a:extLst>
              <a:ext uri="{FF2B5EF4-FFF2-40B4-BE49-F238E27FC236}">
                <a16:creationId xmlns:a16="http://schemas.microsoft.com/office/drawing/2014/main" id="{F1B2EFFD-5C78-F3B3-6981-03C75E1DD884}"/>
              </a:ext>
            </a:extLst>
          </p:cNvPr>
          <p:cNvSpPr>
            <a:spLocks noGrp="1"/>
          </p:cNvSpPr>
          <p:nvPr>
            <p:ph idx="1"/>
          </p:nvPr>
        </p:nvSpPr>
        <p:spPr>
          <a:xfrm>
            <a:off x="1371599" y="2318197"/>
            <a:ext cx="9724031" cy="3683358"/>
          </a:xfrm>
        </p:spPr>
        <p:txBody>
          <a:bodyPr anchor="ctr">
            <a:normAutofit/>
          </a:bodyPr>
          <a:lstStyle/>
          <a:p>
            <a:r>
              <a:rPr lang="en-US" sz="1800" dirty="0">
                <a:solidFill>
                  <a:srgbClr val="000000"/>
                </a:solidFill>
                <a:effectLst/>
                <a:latin typeface="Times New Roman" panose="02020603050405020304" pitchFamily="18" charset="0"/>
                <a:ea typeface="Arial" panose="020B0604020202020204" pitchFamily="34" charset="0"/>
              </a:rPr>
              <a:t>Cybersecurity Framework 2.0. Initially release in 2014 and in February 2024 NIST released the first major update known as the CSF 2.0. Initially created to help secure United State critical infrastructure but was quickly adopted by companies across all industries. This was helpful to know what to do without having it prescribed to them of exactly how they needed to implement cyber security. The cyber security framework has 3 primary components. The </a:t>
            </a:r>
            <a:r>
              <a:rPr lang="en-US" sz="1800" b="1" dirty="0">
                <a:solidFill>
                  <a:srgbClr val="000000"/>
                </a:solidFill>
                <a:effectLst/>
                <a:latin typeface="Times New Roman" panose="02020603050405020304" pitchFamily="18" charset="0"/>
                <a:ea typeface="Arial" panose="020B0604020202020204" pitchFamily="34" charset="0"/>
              </a:rPr>
              <a:t>core</a:t>
            </a:r>
            <a:r>
              <a:rPr lang="en-US" sz="1800" dirty="0">
                <a:solidFill>
                  <a:srgbClr val="000000"/>
                </a:solidFill>
                <a:effectLst/>
                <a:latin typeface="Times New Roman" panose="02020603050405020304" pitchFamily="18" charset="0"/>
                <a:ea typeface="Arial" panose="020B0604020202020204" pitchFamily="34" charset="0"/>
              </a:rPr>
              <a:t>, </a:t>
            </a:r>
            <a:r>
              <a:rPr lang="en-US" sz="1800" b="1" dirty="0">
                <a:solidFill>
                  <a:srgbClr val="000000"/>
                </a:solidFill>
                <a:effectLst/>
                <a:latin typeface="Times New Roman" panose="02020603050405020304" pitchFamily="18" charset="0"/>
                <a:ea typeface="Arial" panose="020B0604020202020204" pitchFamily="34" charset="0"/>
              </a:rPr>
              <a:t>implementation</a:t>
            </a:r>
            <a:r>
              <a:rPr lang="en-US" sz="1800" dirty="0">
                <a:solidFill>
                  <a:srgbClr val="000000"/>
                </a:solidFill>
                <a:effectLst/>
                <a:latin typeface="Times New Roman" panose="02020603050405020304" pitchFamily="18" charset="0"/>
                <a:ea typeface="Arial" panose="020B0604020202020204" pitchFamily="34" charset="0"/>
              </a:rPr>
              <a:t> </a:t>
            </a:r>
            <a:r>
              <a:rPr lang="en-US" sz="1800" b="1" dirty="0">
                <a:solidFill>
                  <a:srgbClr val="000000"/>
                </a:solidFill>
                <a:effectLst/>
                <a:latin typeface="Times New Roman" panose="02020603050405020304" pitchFamily="18" charset="0"/>
                <a:ea typeface="Arial" panose="020B0604020202020204" pitchFamily="34" charset="0"/>
              </a:rPr>
              <a:t>tiers</a:t>
            </a:r>
            <a:r>
              <a:rPr lang="en-US" sz="1800" dirty="0">
                <a:solidFill>
                  <a:srgbClr val="000000"/>
                </a:solidFill>
                <a:effectLst/>
                <a:latin typeface="Times New Roman" panose="02020603050405020304" pitchFamily="18" charset="0"/>
                <a:ea typeface="Arial" panose="020B0604020202020204" pitchFamily="34" charset="0"/>
              </a:rPr>
              <a:t> and the </a:t>
            </a:r>
            <a:r>
              <a:rPr lang="en-US" sz="1800" b="1" dirty="0">
                <a:solidFill>
                  <a:srgbClr val="000000"/>
                </a:solidFill>
                <a:effectLst/>
                <a:latin typeface="Times New Roman" panose="02020603050405020304" pitchFamily="18" charset="0"/>
                <a:ea typeface="Arial" panose="020B0604020202020204" pitchFamily="34" charset="0"/>
              </a:rPr>
              <a:t>profiles</a:t>
            </a:r>
            <a:r>
              <a:rPr lang="en-US" sz="1800" dirty="0">
                <a:solidFill>
                  <a:srgbClr val="000000"/>
                </a:solidFill>
                <a:effectLst/>
                <a:latin typeface="Times New Roman" panose="02020603050405020304" pitchFamily="18" charset="0"/>
                <a:ea typeface="Arial" panose="020B0604020202020204" pitchFamily="34" charset="0"/>
              </a:rPr>
              <a:t>. The core is a set of cyber security outcomes that can be used to understand what is it that I need to do or a series of desired outcomes and is understood by all. This core is made up of 5 functions: </a:t>
            </a:r>
            <a:r>
              <a:rPr lang="en-US" sz="1800" b="1" dirty="0">
                <a:solidFill>
                  <a:srgbClr val="000000"/>
                </a:solidFill>
                <a:effectLst/>
                <a:latin typeface="Times New Roman" panose="02020603050405020304" pitchFamily="18" charset="0"/>
                <a:ea typeface="Arial" panose="020B0604020202020204" pitchFamily="34" charset="0"/>
              </a:rPr>
              <a:t>Identify, protect, detect, respond, and recover</a:t>
            </a:r>
            <a:r>
              <a:rPr lang="en-US" sz="1800" dirty="0">
                <a:solidFill>
                  <a:srgbClr val="000000"/>
                </a:solidFill>
                <a:effectLst/>
                <a:latin typeface="Times New Roman" panose="02020603050405020304" pitchFamily="18" charset="0"/>
                <a:ea typeface="Arial" panose="020B0604020202020204" pitchFamily="34" charset="0"/>
              </a:rPr>
              <a:t>. This set a road map to better manage risks.</a:t>
            </a:r>
            <a:endParaRPr lang="en-US" sz="2000" dirty="0">
              <a:effectLst/>
              <a:latin typeface="Times New Roman" panose="02020603050405020304" pitchFamily="18" charset="0"/>
              <a:ea typeface="Aptos" panose="020B0004020202020204" pitchFamily="34" charset="0"/>
            </a:endParaRPr>
          </a:p>
        </p:txBody>
      </p:sp>
      <p:graphicFrame>
        <p:nvGraphicFramePr>
          <p:cNvPr id="4" name="Diagram 3">
            <a:extLst>
              <a:ext uri="{FF2B5EF4-FFF2-40B4-BE49-F238E27FC236}">
                <a16:creationId xmlns:a16="http://schemas.microsoft.com/office/drawing/2014/main" id="{4753B1D3-03E2-B73B-6898-935A9557E91D}"/>
              </a:ext>
            </a:extLst>
          </p:cNvPr>
          <p:cNvGraphicFramePr/>
          <p:nvPr>
            <p:extLst>
              <p:ext uri="{D42A27DB-BD31-4B8C-83A1-F6EECF244321}">
                <p14:modId xmlns:p14="http://schemas.microsoft.com/office/powerpoint/2010/main" val="1722253160"/>
              </p:ext>
            </p:extLst>
          </p:nvPr>
        </p:nvGraphicFramePr>
        <p:xfrm>
          <a:off x="2260600" y="5650653"/>
          <a:ext cx="6376035" cy="1207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7158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AF5FF7-587B-219B-7C75-5D874FABAA07}"/>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Current Threats</a:t>
            </a:r>
          </a:p>
        </p:txBody>
      </p:sp>
      <p:graphicFrame>
        <p:nvGraphicFramePr>
          <p:cNvPr id="4" name="Content Placeholder 3">
            <a:extLst>
              <a:ext uri="{FF2B5EF4-FFF2-40B4-BE49-F238E27FC236}">
                <a16:creationId xmlns:a16="http://schemas.microsoft.com/office/drawing/2014/main" id="{1FE80907-E598-59DB-A2E3-DB34EA578B9C}"/>
              </a:ext>
            </a:extLst>
          </p:cNvPr>
          <p:cNvGraphicFramePr>
            <a:graphicFrameLocks noGrp="1"/>
          </p:cNvGraphicFramePr>
          <p:nvPr>
            <p:ph idx="1"/>
            <p:extLst>
              <p:ext uri="{D42A27DB-BD31-4B8C-83A1-F6EECF244321}">
                <p14:modId xmlns:p14="http://schemas.microsoft.com/office/powerpoint/2010/main" val="250031954"/>
              </p:ext>
            </p:extLst>
          </p:nvPr>
        </p:nvGraphicFramePr>
        <p:xfrm>
          <a:off x="4905052" y="857812"/>
          <a:ext cx="6666835" cy="5239177"/>
        </p:xfrm>
        <a:graphic>
          <a:graphicData uri="http://schemas.openxmlformats.org/drawingml/2006/table">
            <a:tbl>
              <a:tblPr firstRow="1" firstCol="1" bandRow="1">
                <a:solidFill>
                  <a:srgbClr val="F7F7F7"/>
                </a:solidFill>
                <a:tableStyleId>{5C22544A-7EE6-4342-B048-85BDC9FD1C3A}</a:tableStyleId>
              </a:tblPr>
              <a:tblGrid>
                <a:gridCol w="2011843">
                  <a:extLst>
                    <a:ext uri="{9D8B030D-6E8A-4147-A177-3AD203B41FA5}">
                      <a16:colId xmlns:a16="http://schemas.microsoft.com/office/drawing/2014/main" val="3520834248"/>
                    </a:ext>
                  </a:extLst>
                </a:gridCol>
                <a:gridCol w="1513348">
                  <a:extLst>
                    <a:ext uri="{9D8B030D-6E8A-4147-A177-3AD203B41FA5}">
                      <a16:colId xmlns:a16="http://schemas.microsoft.com/office/drawing/2014/main" val="3290770148"/>
                    </a:ext>
                  </a:extLst>
                </a:gridCol>
                <a:gridCol w="3141644">
                  <a:extLst>
                    <a:ext uri="{9D8B030D-6E8A-4147-A177-3AD203B41FA5}">
                      <a16:colId xmlns:a16="http://schemas.microsoft.com/office/drawing/2014/main" val="1691108101"/>
                    </a:ext>
                  </a:extLst>
                </a:gridCol>
              </a:tblGrid>
              <a:tr h="717566">
                <a:tc>
                  <a:txBody>
                    <a:bodyPr/>
                    <a:lstStyle/>
                    <a:p>
                      <a:pPr marL="0" marR="0">
                        <a:lnSpc>
                          <a:spcPct val="115000"/>
                        </a:lnSpc>
                        <a:spcAft>
                          <a:spcPts val="800"/>
                        </a:spcAft>
                        <a:buNone/>
                      </a:pPr>
                      <a:r>
                        <a:rPr lang="en-US" sz="1200" b="1" kern="100" cap="all" spc="60">
                          <a:solidFill>
                            <a:schemeClr val="tx1"/>
                          </a:solidFill>
                          <a:effectLst/>
                        </a:rPr>
                        <a:t>Attack Type</a:t>
                      </a:r>
                      <a:endParaRPr lang="en-US" sz="1200" b="1" kern="100" cap="all" spc="6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800" marR="136800" marT="136800" marB="136800" anchor="ctr">
                    <a:lnL w="12700" cmpd="sng">
                      <a:noFill/>
                    </a:lnL>
                    <a:lnR w="12700" cmpd="sng">
                      <a:noFill/>
                    </a:lnR>
                    <a:lnT w="12700" cmpd="sng">
                      <a:noFill/>
                    </a:lnT>
                    <a:lnB w="38100" cmpd="sng">
                      <a:noFill/>
                    </a:lnB>
                    <a:noFill/>
                  </a:tcPr>
                </a:tc>
                <a:tc>
                  <a:txBody>
                    <a:bodyPr/>
                    <a:lstStyle/>
                    <a:p>
                      <a:pPr marL="0" marR="0">
                        <a:lnSpc>
                          <a:spcPct val="115000"/>
                        </a:lnSpc>
                        <a:spcAft>
                          <a:spcPts val="800"/>
                        </a:spcAft>
                        <a:buNone/>
                      </a:pPr>
                      <a:r>
                        <a:rPr lang="en-US" sz="1200" b="1" kern="100" cap="all" spc="60">
                          <a:solidFill>
                            <a:schemeClr val="tx1"/>
                          </a:solidFill>
                          <a:effectLst/>
                        </a:rPr>
                        <a:t>CIA Compromise</a:t>
                      </a:r>
                      <a:endParaRPr lang="en-US" sz="1200" b="1" kern="100" cap="all" spc="6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800" marR="136800" marT="136800" marB="136800" anchor="ctr">
                    <a:lnL w="12700" cmpd="sng">
                      <a:noFill/>
                    </a:lnL>
                    <a:lnR w="12700" cmpd="sng">
                      <a:noFill/>
                    </a:lnR>
                    <a:lnT w="12700" cmpd="sng">
                      <a:noFill/>
                    </a:lnT>
                    <a:lnB w="38100" cmpd="sng">
                      <a:noFill/>
                    </a:lnB>
                    <a:noFill/>
                  </a:tcPr>
                </a:tc>
                <a:tc>
                  <a:txBody>
                    <a:bodyPr/>
                    <a:lstStyle/>
                    <a:p>
                      <a:pPr marL="0" marR="0">
                        <a:lnSpc>
                          <a:spcPct val="115000"/>
                        </a:lnSpc>
                        <a:spcAft>
                          <a:spcPts val="800"/>
                        </a:spcAft>
                        <a:buNone/>
                      </a:pPr>
                      <a:r>
                        <a:rPr lang="en-US" sz="1200" b="1" kern="100" cap="all" spc="60">
                          <a:solidFill>
                            <a:schemeClr val="tx1"/>
                          </a:solidFill>
                          <a:effectLst/>
                        </a:rPr>
                        <a:t>Current Mitigations</a:t>
                      </a:r>
                      <a:endParaRPr lang="en-US" sz="1200" b="1" kern="100" cap="all" spc="6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136800" marR="136800" marT="136800" marB="136800" anchor="ctr">
                    <a:lnL w="12700" cmpd="sng">
                      <a:noFill/>
                    </a:lnL>
                    <a:lnR w="12700" cmpd="sng">
                      <a:noFill/>
                    </a:lnR>
                    <a:lnT w="12700" cmpd="sng">
                      <a:noFill/>
                    </a:lnT>
                    <a:lnB w="38100" cmpd="sng">
                      <a:noFill/>
                    </a:lnB>
                    <a:noFill/>
                  </a:tcPr>
                </a:tc>
                <a:extLst>
                  <a:ext uri="{0D108BD9-81ED-4DB2-BD59-A6C34878D82A}">
                    <a16:rowId xmlns:a16="http://schemas.microsoft.com/office/drawing/2014/main" val="3078979465"/>
                  </a:ext>
                </a:extLst>
              </a:tr>
              <a:tr h="960258">
                <a:tc>
                  <a:txBody>
                    <a:bodyPr/>
                    <a:lstStyle/>
                    <a:p>
                      <a:pPr marL="0" marR="0">
                        <a:lnSpc>
                          <a:spcPct val="115000"/>
                        </a:lnSpc>
                        <a:spcAft>
                          <a:spcPts val="800"/>
                        </a:spcAft>
                        <a:buNone/>
                      </a:pPr>
                      <a:r>
                        <a:rPr lang="en-US" sz="1200" b="1" kern="100" cap="none" spc="0">
                          <a:solidFill>
                            <a:schemeClr val="tx1"/>
                          </a:solidFill>
                          <a:effectLst/>
                        </a:rPr>
                        <a:t>Man-in-the-Middle (MitM) Attacks</a:t>
                      </a:r>
                      <a:endParaRPr lang="en-US" sz="12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marL="0" marR="0">
                        <a:lnSpc>
                          <a:spcPct val="115000"/>
                        </a:lnSpc>
                        <a:spcAft>
                          <a:spcPts val="800"/>
                        </a:spcAft>
                        <a:buNone/>
                      </a:pPr>
                      <a:r>
                        <a:rPr lang="en-US" sz="1600" kern="100" cap="none" spc="0">
                          <a:solidFill>
                            <a:schemeClr val="tx1"/>
                          </a:solidFill>
                          <a:effectLst/>
                        </a:rPr>
                        <a:t>Confidentiality, Integrity</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pPr marL="0" marR="0">
                        <a:lnSpc>
                          <a:spcPct val="115000"/>
                        </a:lnSpc>
                        <a:spcAft>
                          <a:spcPts val="800"/>
                        </a:spcAft>
                        <a:buNone/>
                      </a:pPr>
                      <a:r>
                        <a:rPr lang="en-US" sz="1600" kern="100" cap="none" spc="0">
                          <a:solidFill>
                            <a:schemeClr val="tx1"/>
                          </a:solidFill>
                          <a:effectLst/>
                        </a:rPr>
                        <a:t>Use encrypted communication protocols (e.g., MAVLink 2.0 with encryption), VPNs, TLS</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59620845"/>
                  </a:ext>
                </a:extLst>
              </a:tr>
              <a:tr h="960258">
                <a:tc>
                  <a:txBody>
                    <a:bodyPr/>
                    <a:lstStyle/>
                    <a:p>
                      <a:pPr marL="0" marR="0">
                        <a:lnSpc>
                          <a:spcPct val="115000"/>
                        </a:lnSpc>
                        <a:spcAft>
                          <a:spcPts val="800"/>
                        </a:spcAft>
                        <a:buNone/>
                      </a:pPr>
                      <a:r>
                        <a:rPr lang="en-US" sz="1200" b="1" kern="100" cap="none" spc="0">
                          <a:solidFill>
                            <a:schemeClr val="tx1"/>
                          </a:solidFill>
                          <a:effectLst/>
                        </a:rPr>
                        <a:t>GPS Spoofing</a:t>
                      </a:r>
                      <a:endParaRPr lang="en-US" sz="12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nSpc>
                          <a:spcPct val="115000"/>
                        </a:lnSpc>
                        <a:spcAft>
                          <a:spcPts val="800"/>
                        </a:spcAft>
                        <a:buNone/>
                      </a:pPr>
                      <a:r>
                        <a:rPr lang="en-US" sz="1600" kern="100" cap="none" spc="0">
                          <a:solidFill>
                            <a:schemeClr val="tx1"/>
                          </a:solidFill>
                          <a:effectLst/>
                        </a:rPr>
                        <a:t>Integrity, Availability</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nSpc>
                          <a:spcPct val="115000"/>
                        </a:lnSpc>
                        <a:spcAft>
                          <a:spcPts val="800"/>
                        </a:spcAft>
                        <a:buNone/>
                      </a:pPr>
                      <a:r>
                        <a:rPr lang="en-US" sz="1600" kern="100" cap="none" spc="0">
                          <a:solidFill>
                            <a:schemeClr val="tx1"/>
                          </a:solidFill>
                          <a:effectLst/>
                        </a:rPr>
                        <a:t>GPS authentication systems, anti-spoofing algorithms, redundant navigation systems</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760898164"/>
                  </a:ext>
                </a:extLst>
              </a:tr>
              <a:tr h="680579">
                <a:tc>
                  <a:txBody>
                    <a:bodyPr/>
                    <a:lstStyle/>
                    <a:p>
                      <a:pPr marL="0" marR="0">
                        <a:lnSpc>
                          <a:spcPct val="115000"/>
                        </a:lnSpc>
                        <a:spcAft>
                          <a:spcPts val="800"/>
                        </a:spcAft>
                        <a:buNone/>
                      </a:pPr>
                      <a:r>
                        <a:rPr lang="en-US" sz="1200" b="1" kern="100" cap="none" spc="0">
                          <a:solidFill>
                            <a:schemeClr val="tx1"/>
                          </a:solidFill>
                          <a:effectLst/>
                        </a:rPr>
                        <a:t>Denial of Service (DoS)</a:t>
                      </a:r>
                      <a:endParaRPr lang="en-US" sz="12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nSpc>
                          <a:spcPct val="115000"/>
                        </a:lnSpc>
                        <a:spcAft>
                          <a:spcPts val="800"/>
                        </a:spcAft>
                        <a:buNone/>
                      </a:pPr>
                      <a:r>
                        <a:rPr lang="en-US" sz="1600" kern="100" cap="none" spc="0">
                          <a:solidFill>
                            <a:schemeClr val="tx1"/>
                          </a:solidFill>
                          <a:effectLst/>
                        </a:rPr>
                        <a:t>Availability</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a:lnSpc>
                          <a:spcPct val="115000"/>
                        </a:lnSpc>
                        <a:spcAft>
                          <a:spcPts val="800"/>
                        </a:spcAft>
                        <a:buNone/>
                      </a:pPr>
                      <a:r>
                        <a:rPr lang="en-US" sz="1600" kern="100" cap="none" spc="0">
                          <a:solidFill>
                            <a:schemeClr val="tx1"/>
                          </a:solidFill>
                          <a:effectLst/>
                        </a:rPr>
                        <a:t>Rate-limiting, traffic analysis, DDoS protection services</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718174381"/>
                  </a:ext>
                </a:extLst>
              </a:tr>
              <a:tr h="960258">
                <a:tc>
                  <a:txBody>
                    <a:bodyPr/>
                    <a:lstStyle/>
                    <a:p>
                      <a:pPr marL="0" marR="0">
                        <a:lnSpc>
                          <a:spcPct val="115000"/>
                        </a:lnSpc>
                        <a:spcAft>
                          <a:spcPts val="800"/>
                        </a:spcAft>
                        <a:buNone/>
                      </a:pPr>
                      <a:r>
                        <a:rPr lang="en-US" sz="1200" b="1" kern="100" cap="none" spc="0">
                          <a:solidFill>
                            <a:schemeClr val="tx1"/>
                          </a:solidFill>
                          <a:effectLst/>
                        </a:rPr>
                        <a:t>GPS Jamming</a:t>
                      </a:r>
                      <a:endParaRPr lang="en-US" sz="12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nSpc>
                          <a:spcPct val="115000"/>
                        </a:lnSpc>
                        <a:spcAft>
                          <a:spcPts val="800"/>
                        </a:spcAft>
                        <a:buNone/>
                      </a:pPr>
                      <a:r>
                        <a:rPr lang="en-US" sz="1600" kern="100" cap="none" spc="0">
                          <a:solidFill>
                            <a:schemeClr val="tx1"/>
                          </a:solidFill>
                          <a:effectLst/>
                        </a:rPr>
                        <a:t>Availability</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a:lnSpc>
                          <a:spcPct val="115000"/>
                        </a:lnSpc>
                        <a:spcAft>
                          <a:spcPts val="800"/>
                        </a:spcAft>
                        <a:buNone/>
                      </a:pPr>
                      <a:r>
                        <a:rPr lang="en-US" sz="1600" kern="100" cap="none" spc="0">
                          <a:solidFill>
                            <a:schemeClr val="tx1"/>
                          </a:solidFill>
                          <a:effectLst/>
                        </a:rPr>
                        <a:t>GPS jamming detection, alternative navigation systems (e.g., visual odometry, IMUs)</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078279882"/>
                  </a:ext>
                </a:extLst>
              </a:tr>
              <a:tr h="960258">
                <a:tc>
                  <a:txBody>
                    <a:bodyPr/>
                    <a:lstStyle/>
                    <a:p>
                      <a:pPr marL="0" marR="0">
                        <a:lnSpc>
                          <a:spcPct val="115000"/>
                        </a:lnSpc>
                        <a:spcAft>
                          <a:spcPts val="800"/>
                        </a:spcAft>
                        <a:buNone/>
                      </a:pPr>
                      <a:r>
                        <a:rPr lang="en-US" sz="1200" b="1" kern="100" cap="none" spc="0">
                          <a:solidFill>
                            <a:schemeClr val="tx1"/>
                          </a:solidFill>
                          <a:effectLst/>
                        </a:rPr>
                        <a:t>De-Authentication Attacks</a:t>
                      </a:r>
                      <a:endParaRPr lang="en-US" sz="12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marL="0" marR="0">
                        <a:lnSpc>
                          <a:spcPct val="115000"/>
                        </a:lnSpc>
                        <a:spcAft>
                          <a:spcPts val="800"/>
                        </a:spcAft>
                        <a:buNone/>
                      </a:pPr>
                      <a:r>
                        <a:rPr lang="en-US" sz="1600" kern="100" cap="none" spc="0">
                          <a:solidFill>
                            <a:schemeClr val="tx1"/>
                          </a:solidFill>
                          <a:effectLst/>
                        </a:rPr>
                        <a:t>Availability, Integrity</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marL="0" marR="0">
                        <a:lnSpc>
                          <a:spcPct val="115000"/>
                        </a:lnSpc>
                        <a:spcAft>
                          <a:spcPts val="800"/>
                        </a:spcAft>
                        <a:buNone/>
                      </a:pPr>
                      <a:r>
                        <a:rPr lang="en-US" sz="1600" kern="100" cap="none" spc="0">
                          <a:solidFill>
                            <a:schemeClr val="tx1"/>
                          </a:solidFill>
                          <a:effectLst/>
                        </a:rPr>
                        <a:t>802.11w (Protected Management Frames), strong encryption, and authentication protocols</a:t>
                      </a:r>
                      <a:endParaRPr lang="en-US"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00" marR="9500" marT="9500" marB="91200"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2504314075"/>
                  </a:ext>
                </a:extLst>
              </a:tr>
            </a:tbl>
          </a:graphicData>
        </a:graphic>
      </p:graphicFrame>
    </p:spTree>
    <p:extLst>
      <p:ext uri="{BB962C8B-B14F-4D97-AF65-F5344CB8AC3E}">
        <p14:creationId xmlns:p14="http://schemas.microsoft.com/office/powerpoint/2010/main" val="250102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CA7E6-133C-FD9B-B1F6-B6281E57A375}"/>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Current Security Controls</a:t>
            </a:r>
          </a:p>
        </p:txBody>
      </p:sp>
      <p:sp>
        <p:nvSpPr>
          <p:cNvPr id="5" name="Rectangle 1">
            <a:extLst>
              <a:ext uri="{FF2B5EF4-FFF2-40B4-BE49-F238E27FC236}">
                <a16:creationId xmlns:a16="http://schemas.microsoft.com/office/drawing/2014/main" id="{DD2EC095-B21F-9E28-2DED-1449E5A1E25A}"/>
              </a:ext>
            </a:extLst>
          </p:cNvPr>
          <p:cNvSpPr>
            <a:spLocks noChangeArrowheads="1"/>
          </p:cNvSpPr>
          <p:nvPr/>
        </p:nvSpPr>
        <p:spPr bwMode="auto">
          <a:xfrm>
            <a:off x="-4835154" y="-14178"/>
            <a:ext cx="17027154" cy="471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4" name="Content Placeholder 3">
            <a:extLst>
              <a:ext uri="{FF2B5EF4-FFF2-40B4-BE49-F238E27FC236}">
                <a16:creationId xmlns:a16="http://schemas.microsoft.com/office/drawing/2014/main" id="{F7B642B3-A512-7016-8C6E-B4A0FC86F175}"/>
              </a:ext>
            </a:extLst>
          </p:cNvPr>
          <p:cNvGraphicFramePr>
            <a:graphicFrameLocks noGrp="1"/>
          </p:cNvGraphicFramePr>
          <p:nvPr>
            <p:ph idx="1"/>
            <p:extLst>
              <p:ext uri="{D42A27DB-BD31-4B8C-83A1-F6EECF244321}">
                <p14:modId xmlns:p14="http://schemas.microsoft.com/office/powerpoint/2010/main" val="1607984198"/>
              </p:ext>
            </p:extLst>
          </p:nvPr>
        </p:nvGraphicFramePr>
        <p:xfrm>
          <a:off x="4932973" y="750440"/>
          <a:ext cx="6610993" cy="5465472"/>
        </p:xfrm>
        <a:graphic>
          <a:graphicData uri="http://schemas.openxmlformats.org/drawingml/2006/table">
            <a:tbl>
              <a:tblPr firstRow="1" firstCol="1" bandRow="1">
                <a:noFill/>
                <a:tableStyleId>{5C22544A-7EE6-4342-B048-85BDC9FD1C3A}</a:tableStyleId>
              </a:tblPr>
              <a:tblGrid>
                <a:gridCol w="1505786">
                  <a:extLst>
                    <a:ext uri="{9D8B030D-6E8A-4147-A177-3AD203B41FA5}">
                      <a16:colId xmlns:a16="http://schemas.microsoft.com/office/drawing/2014/main" val="654811053"/>
                    </a:ext>
                  </a:extLst>
                </a:gridCol>
                <a:gridCol w="1018183">
                  <a:extLst>
                    <a:ext uri="{9D8B030D-6E8A-4147-A177-3AD203B41FA5}">
                      <a16:colId xmlns:a16="http://schemas.microsoft.com/office/drawing/2014/main" val="2421945103"/>
                    </a:ext>
                  </a:extLst>
                </a:gridCol>
                <a:gridCol w="1089388">
                  <a:extLst>
                    <a:ext uri="{9D8B030D-6E8A-4147-A177-3AD203B41FA5}">
                      <a16:colId xmlns:a16="http://schemas.microsoft.com/office/drawing/2014/main" val="694975663"/>
                    </a:ext>
                  </a:extLst>
                </a:gridCol>
                <a:gridCol w="1192381">
                  <a:extLst>
                    <a:ext uri="{9D8B030D-6E8A-4147-A177-3AD203B41FA5}">
                      <a16:colId xmlns:a16="http://schemas.microsoft.com/office/drawing/2014/main" val="2020043784"/>
                    </a:ext>
                  </a:extLst>
                </a:gridCol>
                <a:gridCol w="1805255">
                  <a:extLst>
                    <a:ext uri="{9D8B030D-6E8A-4147-A177-3AD203B41FA5}">
                      <a16:colId xmlns:a16="http://schemas.microsoft.com/office/drawing/2014/main" val="1118886559"/>
                    </a:ext>
                  </a:extLst>
                </a:gridCol>
              </a:tblGrid>
              <a:tr h="553571">
                <a:tc>
                  <a:txBody>
                    <a:bodyPr/>
                    <a:lstStyle/>
                    <a:p>
                      <a:pPr marL="0" marR="0">
                        <a:lnSpc>
                          <a:spcPct val="115000"/>
                        </a:lnSpc>
                        <a:spcAft>
                          <a:spcPts val="800"/>
                        </a:spcAft>
                        <a:buNone/>
                      </a:pPr>
                      <a:r>
                        <a:rPr lang="en-US" sz="1300" b="0" kern="100" cap="none" spc="0">
                          <a:solidFill>
                            <a:schemeClr val="tx1"/>
                          </a:solidFill>
                          <a:effectLst/>
                        </a:rPr>
                        <a:t>Security Control</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14648" marB="73240" anchor="b">
                    <a:lnL w="12700" cmpd="sng">
                      <a:noFill/>
                    </a:lnL>
                    <a:lnR w="12700" cmpd="sng">
                      <a:noFill/>
                    </a:lnR>
                    <a:lnT w="9525" cap="flat" cmpd="sng" algn="ctr">
                      <a:noFill/>
                      <a:prstDash val="solid"/>
                    </a:lnT>
                    <a:lnB w="38100" cmpd="sng">
                      <a:noFill/>
                    </a:lnB>
                    <a:noFill/>
                  </a:tcPr>
                </a:tc>
                <a:tc>
                  <a:txBody>
                    <a:bodyPr/>
                    <a:lstStyle/>
                    <a:p>
                      <a:pPr marL="0" marR="0">
                        <a:lnSpc>
                          <a:spcPct val="115000"/>
                        </a:lnSpc>
                        <a:spcAft>
                          <a:spcPts val="800"/>
                        </a:spcAft>
                        <a:buNone/>
                      </a:pPr>
                      <a:r>
                        <a:rPr lang="en-US" sz="1300" b="0" kern="100" cap="none" spc="0">
                          <a:solidFill>
                            <a:schemeClr val="tx1"/>
                          </a:solidFill>
                          <a:effectLst/>
                        </a:rPr>
                        <a:t>Function</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14648" marB="73240" anchor="b">
                    <a:lnL w="12700" cmpd="sng">
                      <a:noFill/>
                    </a:lnL>
                    <a:lnR w="12700" cmpd="sng">
                      <a:noFill/>
                    </a:lnR>
                    <a:lnT w="9525" cap="flat" cmpd="sng" algn="ctr">
                      <a:noFill/>
                      <a:prstDash val="solid"/>
                    </a:lnT>
                    <a:lnB w="38100" cmpd="sng">
                      <a:noFill/>
                    </a:lnB>
                    <a:noFill/>
                  </a:tcPr>
                </a:tc>
                <a:tc>
                  <a:txBody>
                    <a:bodyPr/>
                    <a:lstStyle/>
                    <a:p>
                      <a:pPr marL="0" marR="0">
                        <a:lnSpc>
                          <a:spcPct val="115000"/>
                        </a:lnSpc>
                        <a:spcAft>
                          <a:spcPts val="800"/>
                        </a:spcAft>
                        <a:buNone/>
                      </a:pPr>
                      <a:r>
                        <a:rPr lang="en-US" sz="1300" b="0" kern="100" cap="none" spc="0">
                          <a:solidFill>
                            <a:schemeClr val="tx1"/>
                          </a:solidFill>
                          <a:effectLst/>
                        </a:rPr>
                        <a:t>Use Case</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14648" marB="73240" anchor="b">
                    <a:lnL w="12700" cmpd="sng">
                      <a:noFill/>
                    </a:lnL>
                    <a:lnR w="12700" cmpd="sng">
                      <a:noFill/>
                    </a:lnR>
                    <a:lnT w="9525" cap="flat" cmpd="sng" algn="ctr">
                      <a:noFill/>
                      <a:prstDash val="solid"/>
                    </a:lnT>
                    <a:lnB w="38100" cmpd="sng">
                      <a:noFill/>
                    </a:lnB>
                    <a:noFill/>
                  </a:tcPr>
                </a:tc>
                <a:tc>
                  <a:txBody>
                    <a:bodyPr/>
                    <a:lstStyle/>
                    <a:p>
                      <a:pPr marL="0" marR="0">
                        <a:lnSpc>
                          <a:spcPct val="115000"/>
                        </a:lnSpc>
                        <a:spcAft>
                          <a:spcPts val="800"/>
                        </a:spcAft>
                        <a:buNone/>
                      </a:pPr>
                      <a:r>
                        <a:rPr lang="en-US" sz="1300" b="0" kern="100" cap="none" spc="0">
                          <a:solidFill>
                            <a:schemeClr val="tx1"/>
                          </a:solidFill>
                          <a:effectLst/>
                        </a:rPr>
                        <a:t>Advantages</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14648" marB="73240" anchor="b">
                    <a:lnL w="12700" cmpd="sng">
                      <a:noFill/>
                    </a:lnL>
                    <a:lnR w="12700" cmpd="sng">
                      <a:noFill/>
                    </a:lnR>
                    <a:lnT w="9525" cap="flat" cmpd="sng" algn="ctr">
                      <a:noFill/>
                      <a:prstDash val="solid"/>
                    </a:lnT>
                    <a:lnB w="38100" cmpd="sng">
                      <a:noFill/>
                    </a:lnB>
                    <a:noFill/>
                  </a:tcPr>
                </a:tc>
                <a:tc>
                  <a:txBody>
                    <a:bodyPr/>
                    <a:lstStyle/>
                    <a:p>
                      <a:pPr marL="0" marR="0">
                        <a:lnSpc>
                          <a:spcPct val="115000"/>
                        </a:lnSpc>
                        <a:spcAft>
                          <a:spcPts val="800"/>
                        </a:spcAft>
                        <a:buNone/>
                      </a:pPr>
                      <a:r>
                        <a:rPr lang="en-US" sz="1300" b="0" kern="100" cap="none" spc="0">
                          <a:solidFill>
                            <a:schemeClr val="tx1"/>
                          </a:solidFill>
                          <a:effectLst/>
                        </a:rPr>
                        <a:t>Disadvantages / Limitations</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14648" marB="73240"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559254189"/>
                  </a:ext>
                </a:extLst>
              </a:tr>
              <a:tr h="620199">
                <a:tc>
                  <a:txBody>
                    <a:bodyPr/>
                    <a:lstStyle/>
                    <a:p>
                      <a:pPr marL="0" marR="0">
                        <a:lnSpc>
                          <a:spcPct val="115000"/>
                        </a:lnSpc>
                        <a:spcAft>
                          <a:spcPts val="800"/>
                        </a:spcAft>
                        <a:buNone/>
                      </a:pPr>
                      <a:r>
                        <a:rPr lang="en-US" sz="1300" b="0" kern="100" cap="none" spc="0">
                          <a:solidFill>
                            <a:schemeClr val="tx1"/>
                          </a:solidFill>
                          <a:effectLst/>
                        </a:rPr>
                        <a:t>MAVLink 2.0</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Message Signing</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Communication between UAV and GCS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Prevents message spoofing, Integrity of messages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Limited implementation in some drones, Requires additional processing power</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889003811"/>
                  </a:ext>
                </a:extLst>
              </a:tr>
              <a:tr h="788650">
                <a:tc>
                  <a:txBody>
                    <a:bodyPr/>
                    <a:lstStyle/>
                    <a:p>
                      <a:pPr marL="0" marR="0">
                        <a:lnSpc>
                          <a:spcPct val="115000"/>
                        </a:lnSpc>
                        <a:spcAft>
                          <a:spcPts val="800"/>
                        </a:spcAft>
                        <a:buNone/>
                      </a:pPr>
                      <a:r>
                        <a:rPr lang="en-US" sz="1300" b="0" kern="100" cap="none" spc="0">
                          <a:solidFill>
                            <a:schemeClr val="tx1"/>
                          </a:solidFill>
                          <a:effectLst/>
                        </a:rPr>
                        <a:t>WPA3</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Encryption</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Securing Wi-Fi networks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Strong encryption (AES), Protection against brute force attacks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Power-intensive, Limited compatibility with older devices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4011940549"/>
                  </a:ext>
                </a:extLst>
              </a:tr>
              <a:tr h="957102">
                <a:tc>
                  <a:txBody>
                    <a:bodyPr/>
                    <a:lstStyle/>
                    <a:p>
                      <a:pPr marL="0" marR="0">
                        <a:lnSpc>
                          <a:spcPct val="115000"/>
                        </a:lnSpc>
                        <a:spcAft>
                          <a:spcPts val="800"/>
                        </a:spcAft>
                        <a:buNone/>
                      </a:pPr>
                      <a:r>
                        <a:rPr lang="en-US" sz="1300" b="0" kern="100" cap="none" spc="0">
                          <a:solidFill>
                            <a:schemeClr val="tx1"/>
                          </a:solidFill>
                          <a:effectLst/>
                        </a:rPr>
                        <a:t>DroneCAN</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Bus Protocol</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Communication between UAV components (e.g., flight controller, sensors)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Robust, scalable, and fault-tolerant</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Limited security features (No encryption by default)</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634972853"/>
                  </a:ext>
                </a:extLst>
              </a:tr>
              <a:tr h="788650">
                <a:tc>
                  <a:txBody>
                    <a:bodyPr/>
                    <a:lstStyle/>
                    <a:p>
                      <a:pPr marL="0" marR="0">
                        <a:lnSpc>
                          <a:spcPct val="115000"/>
                        </a:lnSpc>
                        <a:spcAft>
                          <a:spcPts val="800"/>
                        </a:spcAft>
                        <a:buNone/>
                      </a:pPr>
                      <a:r>
                        <a:rPr lang="en-US" sz="1300" b="0" kern="100" cap="none" spc="0">
                          <a:solidFill>
                            <a:schemeClr val="tx1"/>
                          </a:solidFill>
                          <a:effectLst/>
                        </a:rPr>
                        <a:t>ZigBee</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Wireless Communication</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Low-power communication for IoT components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Low power consumption, Secure communication via AES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Short range, Vulnerable to jamming attacks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657675638"/>
                  </a:ext>
                </a:extLst>
              </a:tr>
              <a:tr h="788650">
                <a:tc>
                  <a:txBody>
                    <a:bodyPr/>
                    <a:lstStyle/>
                    <a:p>
                      <a:pPr marL="0" marR="0">
                        <a:lnSpc>
                          <a:spcPct val="115000"/>
                        </a:lnSpc>
                        <a:spcAft>
                          <a:spcPts val="800"/>
                        </a:spcAft>
                        <a:buNone/>
                      </a:pPr>
                      <a:r>
                        <a:rPr lang="en-US" sz="1300" b="0" kern="100" cap="none" spc="0">
                          <a:solidFill>
                            <a:schemeClr val="tx1"/>
                          </a:solidFill>
                          <a:effectLst/>
                        </a:rPr>
                        <a:t>Bluetooth</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Wireless Communication</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Short-range communication for UAVs and peripherals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Low power, Easily available</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nSpc>
                          <a:spcPct val="115000"/>
                        </a:lnSpc>
                        <a:spcAft>
                          <a:spcPts val="800"/>
                        </a:spcAft>
                        <a:buNone/>
                      </a:pPr>
                      <a:r>
                        <a:rPr lang="en-US" sz="1000" kern="100" cap="none" spc="0">
                          <a:solidFill>
                            <a:schemeClr val="tx1"/>
                          </a:solidFill>
                          <a:effectLst/>
                        </a:rPr>
                        <a:t>Vulnerable to man-in-the-middle attacks, Limited range</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36480404"/>
                  </a:ext>
                </a:extLst>
              </a:tr>
              <a:tr h="957102">
                <a:tc>
                  <a:txBody>
                    <a:bodyPr/>
                    <a:lstStyle/>
                    <a:p>
                      <a:pPr marL="0" marR="0">
                        <a:lnSpc>
                          <a:spcPct val="115000"/>
                        </a:lnSpc>
                        <a:spcAft>
                          <a:spcPts val="800"/>
                        </a:spcAft>
                        <a:buNone/>
                      </a:pPr>
                      <a:r>
                        <a:rPr lang="en-US" sz="1300" b="0" kern="100" cap="none" spc="0">
                          <a:solidFill>
                            <a:schemeClr val="tx1"/>
                          </a:solidFill>
                          <a:effectLst/>
                        </a:rPr>
                        <a:t>802.11w (Protected Management Frames)</a:t>
                      </a:r>
                      <a:endParaRPr lang="en-US" sz="13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Encryption</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Enhances WPA2/WPA3 security for management frames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Protects against spoofing and DoS attacks</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nSpc>
                          <a:spcPct val="115000"/>
                        </a:lnSpc>
                        <a:spcAft>
                          <a:spcPts val="800"/>
                        </a:spcAft>
                        <a:buNone/>
                      </a:pPr>
                      <a:r>
                        <a:rPr lang="en-US" sz="1000" kern="100" cap="none" spc="0">
                          <a:solidFill>
                            <a:schemeClr val="tx1"/>
                          </a:solidFill>
                          <a:effectLst/>
                        </a:rPr>
                        <a:t>Can impact performance, Requires compatible hardware</a:t>
                      </a:r>
                      <a:endParaRPr lang="en-US" sz="10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5795" marT="21972" marB="73240"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662356783"/>
                  </a:ext>
                </a:extLst>
              </a:tr>
            </a:tbl>
          </a:graphicData>
        </a:graphic>
      </p:graphicFrame>
    </p:spTree>
    <p:extLst>
      <p:ext uri="{BB962C8B-B14F-4D97-AF65-F5344CB8AC3E}">
        <p14:creationId xmlns:p14="http://schemas.microsoft.com/office/powerpoint/2010/main" val="158725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0F1C7E-2922-5639-361A-161EB4E4E0A5}"/>
              </a:ext>
            </a:extLst>
          </p:cNvPr>
          <p:cNvSpPr txBox="1"/>
          <p:nvPr/>
        </p:nvSpPr>
        <p:spPr>
          <a:xfrm>
            <a:off x="1253066" y="127000"/>
            <a:ext cx="9685867" cy="369332"/>
          </a:xfrm>
          <a:prstGeom prst="rect">
            <a:avLst/>
          </a:prstGeom>
          <a:noFill/>
        </p:spPr>
        <p:txBody>
          <a:bodyPr wrap="square" rtlCol="0">
            <a:spAutoFit/>
          </a:bodyPr>
          <a:lstStyle/>
          <a:p>
            <a:r>
              <a:rPr lang="en-US" dirty="0"/>
              <a:t>Layered, Modular Approach</a:t>
            </a:r>
          </a:p>
        </p:txBody>
      </p:sp>
      <p:graphicFrame>
        <p:nvGraphicFramePr>
          <p:cNvPr id="9" name="Diagram 8">
            <a:extLst>
              <a:ext uri="{FF2B5EF4-FFF2-40B4-BE49-F238E27FC236}">
                <a16:creationId xmlns:a16="http://schemas.microsoft.com/office/drawing/2014/main" id="{5D98E7A5-DBC4-C2C1-F852-929D63A6BC5D}"/>
              </a:ext>
            </a:extLst>
          </p:cNvPr>
          <p:cNvGraphicFramePr/>
          <p:nvPr>
            <p:extLst>
              <p:ext uri="{D42A27DB-BD31-4B8C-83A1-F6EECF244321}">
                <p14:modId xmlns:p14="http://schemas.microsoft.com/office/powerpoint/2010/main" val="381578757"/>
              </p:ext>
            </p:extLst>
          </p:nvPr>
        </p:nvGraphicFramePr>
        <p:xfrm>
          <a:off x="381000" y="496332"/>
          <a:ext cx="11810999" cy="6361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4908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DC35881D-A360-2AB7-7D23-18026A5ED8B0}"/>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rgbClr val="FFFFFF"/>
                </a:solidFill>
                <a:latin typeface="+mj-lt"/>
                <a:ea typeface="+mj-ea"/>
                <a:cs typeface="+mj-cs"/>
              </a:rPr>
              <a:t>Modular Relation to NIST CSF</a:t>
            </a:r>
          </a:p>
        </p:txBody>
      </p:sp>
      <p:graphicFrame>
        <p:nvGraphicFramePr>
          <p:cNvPr id="16" name="Table 15">
            <a:extLst>
              <a:ext uri="{FF2B5EF4-FFF2-40B4-BE49-F238E27FC236}">
                <a16:creationId xmlns:a16="http://schemas.microsoft.com/office/drawing/2014/main" id="{434E61D8-0DD9-E0ED-5A93-119C12C6E477}"/>
              </a:ext>
            </a:extLst>
          </p:cNvPr>
          <p:cNvGraphicFramePr>
            <a:graphicFrameLocks noGrp="1"/>
          </p:cNvGraphicFramePr>
          <p:nvPr>
            <p:extLst>
              <p:ext uri="{D42A27DB-BD31-4B8C-83A1-F6EECF244321}">
                <p14:modId xmlns:p14="http://schemas.microsoft.com/office/powerpoint/2010/main" val="1096682686"/>
              </p:ext>
            </p:extLst>
          </p:nvPr>
        </p:nvGraphicFramePr>
        <p:xfrm>
          <a:off x="4502429" y="622834"/>
          <a:ext cx="7484141" cy="5477192"/>
        </p:xfrm>
        <a:graphic>
          <a:graphicData uri="http://schemas.openxmlformats.org/drawingml/2006/table">
            <a:tbl>
              <a:tblPr>
                <a:solidFill>
                  <a:srgbClr val="F2F2F2">
                    <a:alpha val="30196"/>
                  </a:srgbClr>
                </a:solidFill>
              </a:tblPr>
              <a:tblGrid>
                <a:gridCol w="2703419">
                  <a:extLst>
                    <a:ext uri="{9D8B030D-6E8A-4147-A177-3AD203B41FA5}">
                      <a16:colId xmlns:a16="http://schemas.microsoft.com/office/drawing/2014/main" val="4246089521"/>
                    </a:ext>
                  </a:extLst>
                </a:gridCol>
                <a:gridCol w="1265396">
                  <a:extLst>
                    <a:ext uri="{9D8B030D-6E8A-4147-A177-3AD203B41FA5}">
                      <a16:colId xmlns:a16="http://schemas.microsoft.com/office/drawing/2014/main" val="4088989700"/>
                    </a:ext>
                  </a:extLst>
                </a:gridCol>
                <a:gridCol w="3515326">
                  <a:extLst>
                    <a:ext uri="{9D8B030D-6E8A-4147-A177-3AD203B41FA5}">
                      <a16:colId xmlns:a16="http://schemas.microsoft.com/office/drawing/2014/main" val="4132416873"/>
                    </a:ext>
                  </a:extLst>
                </a:gridCol>
              </a:tblGrid>
              <a:tr h="458115">
                <a:tc>
                  <a:txBody>
                    <a:bodyPr/>
                    <a:lstStyle/>
                    <a:p>
                      <a:r>
                        <a:rPr lang="en-US" sz="1300" b="1" cap="none" spc="0" dirty="0">
                          <a:solidFill>
                            <a:schemeClr val="tx1"/>
                          </a:solidFill>
                        </a:rPr>
                        <a:t>Drone Security Module</a:t>
                      </a:r>
                      <a:endParaRPr lang="en-US" sz="1300" cap="none" spc="0" dirty="0">
                        <a:solidFill>
                          <a:schemeClr val="tx1"/>
                        </a:solidFill>
                      </a:endParaRPr>
                    </a:p>
                  </a:txBody>
                  <a:tcPr marL="106980" marR="42565" marT="82292" marB="8229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b="1" cap="none" spc="0">
                          <a:solidFill>
                            <a:schemeClr val="tx1"/>
                          </a:solidFill>
                        </a:rPr>
                        <a:t>Mapped CSF Function</a:t>
                      </a:r>
                      <a:endParaRPr lang="en-US" sz="1300" cap="none" spc="0">
                        <a:solidFill>
                          <a:schemeClr val="tx1"/>
                        </a:solidFill>
                      </a:endParaRPr>
                    </a:p>
                  </a:txBody>
                  <a:tcPr marL="106980" marR="42565" marT="82292" marB="8229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b="1" cap="none" spc="0">
                          <a:solidFill>
                            <a:schemeClr val="tx1"/>
                          </a:solidFill>
                        </a:rPr>
                        <a:t>Justification</a:t>
                      </a:r>
                      <a:endParaRPr lang="en-US" sz="1300" cap="none" spc="0">
                        <a:solidFill>
                          <a:schemeClr val="tx1"/>
                        </a:solidFill>
                      </a:endParaRPr>
                    </a:p>
                  </a:txBody>
                  <a:tcPr marL="106980" marR="42565" marT="82292" marB="8229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048335144"/>
                  </a:ext>
                </a:extLst>
              </a:tr>
              <a:tr h="458115">
                <a:tc>
                  <a:txBody>
                    <a:bodyPr/>
                    <a:lstStyle/>
                    <a:p>
                      <a:r>
                        <a:rPr lang="en-US" sz="1300" b="1" cap="none" spc="0">
                          <a:solidFill>
                            <a:schemeClr val="tx1"/>
                          </a:solidFill>
                        </a:rPr>
                        <a:t>Identify Critical Assets</a:t>
                      </a:r>
                      <a:endParaRPr lang="en-US" sz="1300" cap="none" spc="0">
                        <a:solidFill>
                          <a:schemeClr val="tx1"/>
                        </a:solidFill>
                      </a:endParaRPr>
                    </a:p>
                  </a:txBody>
                  <a:tcPr marL="106980" marR="42565" marT="82292" marB="8229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b="1" cap="none" spc="0">
                          <a:solidFill>
                            <a:schemeClr val="tx1"/>
                          </a:solidFill>
                        </a:rPr>
                        <a:t>Identify</a:t>
                      </a:r>
                      <a:endParaRPr lang="en-US" sz="1300" cap="none" spc="0">
                        <a:solidFill>
                          <a:schemeClr val="tx1"/>
                        </a:solidFill>
                      </a:endParaRPr>
                    </a:p>
                  </a:txBody>
                  <a:tcPr marL="106980" marR="42565" marT="82292" marB="8229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cap="none" spc="0">
                          <a:solidFill>
                            <a:schemeClr val="tx1"/>
                          </a:solidFill>
                        </a:rPr>
                        <a:t>Determines what needs protection by identifying UAV components and data flows.</a:t>
                      </a:r>
                    </a:p>
                  </a:txBody>
                  <a:tcPr marL="106980" marR="42565" marT="82292" marB="8229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496783791"/>
                  </a:ext>
                </a:extLst>
              </a:tr>
              <a:tr h="619951">
                <a:tc>
                  <a:txBody>
                    <a:bodyPr/>
                    <a:lstStyle/>
                    <a:p>
                      <a:r>
                        <a:rPr lang="en-US" sz="1300" b="1" cap="none" spc="0">
                          <a:solidFill>
                            <a:schemeClr val="tx1"/>
                          </a:solidFill>
                        </a:rPr>
                        <a:t>Secure Communication Setup</a:t>
                      </a:r>
                      <a:endParaRPr lang="en-US" sz="1300" cap="none" spc="0">
                        <a:solidFill>
                          <a:schemeClr val="tx1"/>
                        </a:solidFill>
                      </a:endParaRPr>
                    </a:p>
                  </a:txBody>
                  <a:tcPr marL="106980" marR="42565" marT="82292" marB="8229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b="1" cap="none" spc="0">
                          <a:solidFill>
                            <a:schemeClr val="tx1"/>
                          </a:solidFill>
                        </a:rPr>
                        <a:t>Protect</a:t>
                      </a:r>
                      <a:endParaRPr lang="en-US" sz="1300" cap="none" spc="0">
                        <a:solidFill>
                          <a:schemeClr val="tx1"/>
                        </a:solidFill>
                      </a:endParaRPr>
                    </a:p>
                  </a:txBody>
                  <a:tcPr marL="106980" marR="42565" marT="82292" marB="8229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cap="none" spc="0">
                          <a:solidFill>
                            <a:schemeClr val="tx1"/>
                          </a:solidFill>
                        </a:rPr>
                        <a:t>Implements encryption and secure protocols (e.g., MAVLink 2.0, TLS) to protect communications.</a:t>
                      </a:r>
                    </a:p>
                  </a:txBody>
                  <a:tcPr marL="106980" marR="42565" marT="82292" marB="8229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625890798"/>
                  </a:ext>
                </a:extLst>
              </a:tr>
              <a:tr h="619951">
                <a:tc>
                  <a:txBody>
                    <a:bodyPr/>
                    <a:lstStyle/>
                    <a:p>
                      <a:r>
                        <a:rPr lang="en-US" sz="1300" b="1" cap="none" spc="0">
                          <a:solidFill>
                            <a:schemeClr val="tx1"/>
                          </a:solidFill>
                        </a:rPr>
                        <a:t>Access Control and Authentication Hardening</a:t>
                      </a:r>
                      <a:endParaRPr lang="en-US" sz="1300" cap="none" spc="0">
                        <a:solidFill>
                          <a:schemeClr val="tx1"/>
                        </a:solidFill>
                      </a:endParaRPr>
                    </a:p>
                  </a:txBody>
                  <a:tcPr marL="106980" marR="42565" marT="82292" marB="8229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b="1" cap="none" spc="0">
                          <a:solidFill>
                            <a:schemeClr val="tx1"/>
                          </a:solidFill>
                        </a:rPr>
                        <a:t>Protect</a:t>
                      </a:r>
                      <a:endParaRPr lang="en-US" sz="1300" cap="none" spc="0">
                        <a:solidFill>
                          <a:schemeClr val="tx1"/>
                        </a:solidFill>
                      </a:endParaRPr>
                    </a:p>
                  </a:txBody>
                  <a:tcPr marL="106980" marR="42565" marT="82292" marB="8229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cap="none" spc="0">
                          <a:solidFill>
                            <a:schemeClr val="tx1"/>
                          </a:solidFill>
                        </a:rPr>
                        <a:t>Enforces strong access restrictions (e.g., SSH, WPA3, MAC filtering) to prevent unauthorized use.</a:t>
                      </a:r>
                    </a:p>
                  </a:txBody>
                  <a:tcPr marL="106980" marR="42565" marT="82292" marB="8229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830697188"/>
                  </a:ext>
                </a:extLst>
              </a:tr>
              <a:tr h="619951">
                <a:tc>
                  <a:txBody>
                    <a:bodyPr/>
                    <a:lstStyle/>
                    <a:p>
                      <a:r>
                        <a:rPr lang="en-US" sz="1300" b="1" cap="none" spc="0">
                          <a:solidFill>
                            <a:schemeClr val="tx1"/>
                          </a:solidFill>
                        </a:rPr>
                        <a:t>Sensor and Signal Authenticity</a:t>
                      </a:r>
                      <a:endParaRPr lang="en-US" sz="1300" cap="none" spc="0">
                        <a:solidFill>
                          <a:schemeClr val="tx1"/>
                        </a:solidFill>
                      </a:endParaRPr>
                    </a:p>
                  </a:txBody>
                  <a:tcPr marL="106980" marR="42565" marT="82292" marB="8229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b="1" cap="none" spc="0">
                          <a:solidFill>
                            <a:schemeClr val="tx1"/>
                          </a:solidFill>
                        </a:rPr>
                        <a:t>Detect</a:t>
                      </a:r>
                      <a:endParaRPr lang="en-US" sz="1300" cap="none" spc="0">
                        <a:solidFill>
                          <a:schemeClr val="tx1"/>
                        </a:solidFill>
                      </a:endParaRPr>
                    </a:p>
                  </a:txBody>
                  <a:tcPr marL="106980" marR="42565" marT="82292" marB="8229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cap="none" spc="0">
                          <a:solidFill>
                            <a:schemeClr val="tx1"/>
                          </a:solidFill>
                        </a:rPr>
                        <a:t>Detects spoofed or tampered signals via cross-checks and fail-safes (e.g., GPS spoofing detection).</a:t>
                      </a:r>
                    </a:p>
                  </a:txBody>
                  <a:tcPr marL="106980" marR="42565" marT="82292" marB="8229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540295756"/>
                  </a:ext>
                </a:extLst>
              </a:tr>
              <a:tr h="458115">
                <a:tc>
                  <a:txBody>
                    <a:bodyPr/>
                    <a:lstStyle/>
                    <a:p>
                      <a:r>
                        <a:rPr lang="en-US" sz="1300" b="1" cap="none" spc="0">
                          <a:solidFill>
                            <a:schemeClr val="tx1"/>
                          </a:solidFill>
                        </a:rPr>
                        <a:t>Access Control Mechanisms</a:t>
                      </a:r>
                      <a:endParaRPr lang="en-US" sz="1300" cap="none" spc="0">
                        <a:solidFill>
                          <a:schemeClr val="tx1"/>
                        </a:solidFill>
                      </a:endParaRPr>
                    </a:p>
                  </a:txBody>
                  <a:tcPr marL="106980" marR="42565" marT="82292" marB="8229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b="1" cap="none" spc="0">
                          <a:solidFill>
                            <a:schemeClr val="tx1"/>
                          </a:solidFill>
                        </a:rPr>
                        <a:t>Protect</a:t>
                      </a:r>
                      <a:endParaRPr lang="en-US" sz="1300" cap="none" spc="0">
                        <a:solidFill>
                          <a:schemeClr val="tx1"/>
                        </a:solidFill>
                      </a:endParaRPr>
                    </a:p>
                  </a:txBody>
                  <a:tcPr marL="106980" marR="42565" marT="82292" marB="8229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cap="none" spc="0">
                          <a:solidFill>
                            <a:schemeClr val="tx1"/>
                          </a:solidFill>
                        </a:rPr>
                        <a:t>Reinforces earlier protections with stricter controls (key-based SSH, Bluetooth LE).</a:t>
                      </a:r>
                    </a:p>
                  </a:txBody>
                  <a:tcPr marL="106980" marR="42565" marT="82292" marB="8229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1773129971"/>
                  </a:ext>
                </a:extLst>
              </a:tr>
              <a:tr h="619951">
                <a:tc>
                  <a:txBody>
                    <a:bodyPr/>
                    <a:lstStyle/>
                    <a:p>
                      <a:r>
                        <a:rPr lang="en-US" sz="1300" b="1" cap="none" spc="0">
                          <a:solidFill>
                            <a:schemeClr val="tx1"/>
                          </a:solidFill>
                        </a:rPr>
                        <a:t>Physical and Supply Chain Security</a:t>
                      </a:r>
                      <a:endParaRPr lang="en-US" sz="1300" cap="none" spc="0">
                        <a:solidFill>
                          <a:schemeClr val="tx1"/>
                        </a:solidFill>
                      </a:endParaRPr>
                    </a:p>
                  </a:txBody>
                  <a:tcPr marL="106980" marR="42565" marT="82292" marB="8229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b="1" cap="none" spc="0" dirty="0">
                          <a:solidFill>
                            <a:schemeClr val="tx1"/>
                          </a:solidFill>
                        </a:rPr>
                        <a:t>Protect</a:t>
                      </a:r>
                      <a:endParaRPr lang="en-US" sz="1300" cap="none" spc="0" dirty="0">
                        <a:solidFill>
                          <a:schemeClr val="tx1"/>
                        </a:solidFill>
                      </a:endParaRPr>
                    </a:p>
                  </a:txBody>
                  <a:tcPr marL="106980" marR="42565" marT="82292" marB="8229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300" cap="none" spc="0" dirty="0">
                          <a:solidFill>
                            <a:schemeClr val="tx1"/>
                          </a:solidFill>
                        </a:rPr>
                        <a:t>Safeguards integrity of firmware/hardware at the physical and supply chain level (e.g., secure boot, chip-level encryption).</a:t>
                      </a:r>
                    </a:p>
                  </a:txBody>
                  <a:tcPr marL="106980" marR="42565" marT="82292" marB="8229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352657302"/>
                  </a:ext>
                </a:extLst>
              </a:tr>
              <a:tr h="619951">
                <a:tc>
                  <a:txBody>
                    <a:bodyPr/>
                    <a:lstStyle/>
                    <a:p>
                      <a:r>
                        <a:rPr lang="en-US" sz="1300" b="1" cap="none" spc="0" dirty="0">
                          <a:solidFill>
                            <a:schemeClr val="tx1"/>
                          </a:solidFill>
                        </a:rPr>
                        <a:t>Logging and Monitoring Integration</a:t>
                      </a:r>
                    </a:p>
                  </a:txBody>
                  <a:tcPr marL="106980" marR="42565" marT="82292" marB="8229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1300" b="1" cap="none" spc="0" dirty="0">
                          <a:solidFill>
                            <a:schemeClr val="tx1"/>
                          </a:solidFill>
                        </a:rPr>
                        <a:t>Detect</a:t>
                      </a:r>
                      <a:r>
                        <a:rPr lang="en-US" sz="1300" cap="none" spc="0" dirty="0">
                          <a:solidFill>
                            <a:schemeClr val="tx1"/>
                          </a:solidFill>
                        </a:rPr>
                        <a:t> &amp; </a:t>
                      </a:r>
                      <a:r>
                        <a:rPr lang="en-US" sz="1300" b="1" cap="none" spc="0" dirty="0">
                          <a:solidFill>
                            <a:schemeClr val="tx1"/>
                          </a:solidFill>
                        </a:rPr>
                        <a:t>Respond</a:t>
                      </a:r>
                      <a:endParaRPr lang="en-US" sz="1300" cap="none" spc="0" dirty="0">
                        <a:solidFill>
                          <a:schemeClr val="tx1"/>
                        </a:solidFill>
                      </a:endParaRPr>
                    </a:p>
                  </a:txBody>
                  <a:tcPr marL="106980" marR="42565" marT="82292" marB="8229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1300" cap="none" spc="0" dirty="0">
                          <a:solidFill>
                            <a:schemeClr val="tx1"/>
                          </a:solidFill>
                        </a:rPr>
                        <a:t>Enables continuous telemetry monitoring and intrusion detection, supporting both early warning and response.</a:t>
                      </a:r>
                    </a:p>
                  </a:txBody>
                  <a:tcPr marL="106980" marR="42565" marT="82292" marB="8229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2750699591"/>
                  </a:ext>
                </a:extLst>
              </a:tr>
            </a:tbl>
          </a:graphicData>
        </a:graphic>
      </p:graphicFrame>
    </p:spTree>
    <p:extLst>
      <p:ext uri="{BB962C8B-B14F-4D97-AF65-F5344CB8AC3E}">
        <p14:creationId xmlns:p14="http://schemas.microsoft.com/office/powerpoint/2010/main" val="148544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6B6073-7272-2C61-1774-B99A4FD88F72}"/>
              </a:ext>
            </a:extLst>
          </p:cNvPr>
          <p:cNvSpPr>
            <a:spLocks noGrp="1"/>
          </p:cNvSpPr>
          <p:nvPr>
            <p:ph type="title"/>
          </p:nvPr>
        </p:nvSpPr>
        <p:spPr>
          <a:xfrm>
            <a:off x="466722" y="586855"/>
            <a:ext cx="3201366" cy="3387497"/>
          </a:xfrm>
        </p:spPr>
        <p:txBody>
          <a:bodyPr anchor="b">
            <a:normAutofit/>
          </a:bodyPr>
          <a:lstStyle/>
          <a:p>
            <a:pPr algn="r"/>
            <a:r>
              <a:rPr lang="en-US" sz="4000" b="1" i="0" dirty="0">
                <a:solidFill>
                  <a:srgbClr val="FFFFFF"/>
                </a:solidFill>
                <a:effectLst/>
                <a:latin typeface="inherit"/>
              </a:rPr>
              <a:t>Future Work </a:t>
            </a:r>
            <a:br>
              <a:rPr lang="en-US" sz="4000" b="0" i="0" dirty="0">
                <a:solidFill>
                  <a:srgbClr val="FFFFFF"/>
                </a:solidFill>
                <a:effectLst/>
                <a:latin typeface="Aptos" panose="020B0004020202020204" pitchFamily="34" charset="0"/>
              </a:rPr>
            </a:br>
            <a:endParaRPr lang="en-US" sz="4000" dirty="0">
              <a:solidFill>
                <a:srgbClr val="FFFFFF"/>
              </a:solidFill>
            </a:endParaRPr>
          </a:p>
        </p:txBody>
      </p:sp>
      <p:sp>
        <p:nvSpPr>
          <p:cNvPr id="3" name="Content Placeholder 2">
            <a:extLst>
              <a:ext uri="{FF2B5EF4-FFF2-40B4-BE49-F238E27FC236}">
                <a16:creationId xmlns:a16="http://schemas.microsoft.com/office/drawing/2014/main" id="{B8762908-D9D8-EC88-30F0-FD64AEEE1F57}"/>
              </a:ext>
            </a:extLst>
          </p:cNvPr>
          <p:cNvSpPr>
            <a:spLocks noGrp="1"/>
          </p:cNvSpPr>
          <p:nvPr>
            <p:ph idx="1"/>
          </p:nvPr>
        </p:nvSpPr>
        <p:spPr>
          <a:xfrm>
            <a:off x="4134811" y="649480"/>
            <a:ext cx="7230796" cy="5546047"/>
          </a:xfrm>
        </p:spPr>
        <p:txBody>
          <a:bodyPr anchor="ctr">
            <a:normAutofit/>
          </a:bodyPr>
          <a:lstStyle/>
          <a:p>
            <a:pPr marL="457200" rtl="0" fontAlgn="base">
              <a:spcBef>
                <a:spcPts val="1200"/>
              </a:spcBef>
              <a:spcAft>
                <a:spcPts val="1200"/>
              </a:spcAft>
              <a:buNone/>
            </a:pPr>
            <a:r>
              <a:rPr lang="en-US" sz="1600" b="1" i="0" dirty="0">
                <a:effectLst/>
                <a:latin typeface="inherit"/>
              </a:rPr>
              <a:t>Real-World Implementation and Field Testing</a:t>
            </a:r>
            <a:endParaRPr lang="en-US" sz="1600" b="0" i="0" dirty="0">
              <a:effectLst/>
              <a:latin typeface="Aptos" panose="020B0004020202020204" pitchFamily="34" charset="0"/>
            </a:endParaRPr>
          </a:p>
          <a:p>
            <a:pPr marL="457200" rtl="0" fontAlgn="base">
              <a:spcBef>
                <a:spcPts val="1200"/>
              </a:spcBef>
              <a:spcAft>
                <a:spcPts val="1200"/>
              </a:spcAft>
              <a:buNone/>
            </a:pPr>
            <a:r>
              <a:rPr lang="en-US" sz="1600" b="0" i="0" dirty="0">
                <a:effectLst/>
                <a:latin typeface="Aptos" panose="020B0004020202020204" pitchFamily="34" charset="0"/>
              </a:rPr>
              <a:t>Testing in live scenarios—such as emergency response, urban air mobility, or agricultural surveillance—will validate the scalability, latency, and resilience of the framework under actual operational stress.</a:t>
            </a:r>
            <a:br>
              <a:rPr lang="en-US" sz="1600" b="0" i="0" dirty="0">
                <a:effectLst/>
                <a:latin typeface="Aptos" panose="020B0004020202020204" pitchFamily="34" charset="0"/>
              </a:rPr>
            </a:br>
            <a:br>
              <a:rPr lang="en-US" sz="1600" b="0" i="0" dirty="0">
                <a:effectLst/>
                <a:latin typeface="Aptos" panose="020B0004020202020204" pitchFamily="34" charset="0"/>
              </a:rPr>
            </a:br>
            <a:endParaRPr lang="en-US" sz="1600" b="0" i="0" dirty="0">
              <a:effectLst/>
              <a:latin typeface="Aptos" panose="020B0004020202020204" pitchFamily="34" charset="0"/>
            </a:endParaRPr>
          </a:p>
          <a:p>
            <a:pPr marL="457200" rtl="0" fontAlgn="base">
              <a:spcBef>
                <a:spcPts val="1200"/>
              </a:spcBef>
              <a:spcAft>
                <a:spcPts val="1200"/>
              </a:spcAft>
              <a:buNone/>
            </a:pPr>
            <a:r>
              <a:rPr lang="en-US" sz="1600" b="1" i="0" dirty="0">
                <a:effectLst/>
                <a:latin typeface="inherit"/>
              </a:rPr>
              <a:t>Integration with AI-Driven Autonomous Decision-Making</a:t>
            </a:r>
            <a:br>
              <a:rPr lang="en-US" sz="1600" b="1" i="0" dirty="0">
                <a:effectLst/>
                <a:latin typeface="inherit"/>
              </a:rPr>
            </a:br>
            <a:r>
              <a:rPr lang="en-US" sz="1600" b="0" i="0" dirty="0">
                <a:effectLst/>
                <a:latin typeface="Aptos" panose="020B0004020202020204" pitchFamily="34" charset="0"/>
              </a:rPr>
              <a:t>Incorporating real-time machine learning and AI-driven anomaly detection into drone navigation and threat response systems with adaptive security systems (IDS/IPS) that evolve with threat patterns that will hopefully enhance UAV self-defense capabilities without constant human oversight.</a:t>
            </a:r>
          </a:p>
          <a:p>
            <a:pPr marL="0" indent="0" fontAlgn="base">
              <a:buNone/>
            </a:pPr>
            <a:br>
              <a:rPr lang="en-US" sz="1600" b="0" i="0" dirty="0">
                <a:effectLst/>
                <a:latin typeface="Aptos" panose="020B0004020202020204" pitchFamily="34" charset="0"/>
              </a:rPr>
            </a:br>
            <a:r>
              <a:rPr lang="en-US" sz="1600" dirty="0">
                <a:latin typeface="Aptos" panose="020B0004020202020204" pitchFamily="34" charset="0"/>
              </a:rPr>
              <a:t>     </a:t>
            </a:r>
            <a:r>
              <a:rPr lang="en-US" sz="1600" b="1" i="0" dirty="0">
                <a:effectLst/>
                <a:latin typeface="inherit"/>
              </a:rPr>
              <a:t>Internet of Drones (</a:t>
            </a:r>
            <a:r>
              <a:rPr lang="en-US" sz="1600" b="1" i="0" dirty="0" err="1">
                <a:effectLst/>
                <a:latin typeface="inherit"/>
              </a:rPr>
              <a:t>IoD</a:t>
            </a:r>
            <a:r>
              <a:rPr lang="en-US" sz="1600" b="1" i="0" dirty="0">
                <a:effectLst/>
                <a:latin typeface="inherit"/>
              </a:rPr>
              <a:t>) Architecture and Swarm Security</a:t>
            </a:r>
            <a:br>
              <a:rPr lang="en-US" sz="1600" b="1" i="0" dirty="0">
                <a:effectLst/>
                <a:latin typeface="inherit"/>
              </a:rPr>
            </a:br>
            <a:r>
              <a:rPr lang="en-US" sz="1600" b="1" i="0" dirty="0">
                <a:effectLst/>
                <a:latin typeface="inherit"/>
              </a:rPr>
              <a:t>     </a:t>
            </a:r>
            <a:r>
              <a:rPr lang="en-US" sz="1600" b="0" i="0" dirty="0">
                <a:effectLst/>
                <a:latin typeface="Aptos" panose="020B0004020202020204" pitchFamily="34" charset="0"/>
              </a:rPr>
              <a:t>As drone swarms and interconnected UAV networks gain popularity, future research must address the cybersecurity implications of multi-drone coordination. Specific focus should be given to defending against distributed denial-of-service (DDoS) attacks, spoofing within a swarm, and maintaining secure inter-drone communication channels.</a:t>
            </a:r>
          </a:p>
          <a:p>
            <a:endParaRPr lang="en-US" sz="1600" dirty="0"/>
          </a:p>
        </p:txBody>
      </p:sp>
    </p:spTree>
    <p:extLst>
      <p:ext uri="{BB962C8B-B14F-4D97-AF65-F5344CB8AC3E}">
        <p14:creationId xmlns:p14="http://schemas.microsoft.com/office/powerpoint/2010/main" val="387509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F1B19C5BF7FA4DAA2A401FD7E9B5E7" ma:contentTypeVersion="13" ma:contentTypeDescription="Create a new document." ma:contentTypeScope="" ma:versionID="48249b6f694499ea0c6b07c275cdb725">
  <xsd:schema xmlns:xsd="http://www.w3.org/2001/XMLSchema" xmlns:xs="http://www.w3.org/2001/XMLSchema" xmlns:p="http://schemas.microsoft.com/office/2006/metadata/properties" xmlns:ns3="6d5d6990-81ac-477d-9dee-d254079a153c" xmlns:ns4="5cd2f53a-552e-481b-b1fc-61363937b3a4" targetNamespace="http://schemas.microsoft.com/office/2006/metadata/properties" ma:root="true" ma:fieldsID="9e8f526c2b010de74168135b2520e000" ns3:_="" ns4:_="">
    <xsd:import namespace="6d5d6990-81ac-477d-9dee-d254079a153c"/>
    <xsd:import namespace="5cd2f53a-552e-481b-b1fc-61363937b3a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SystemTags" minOccurs="0"/>
                <xsd:element ref="ns3:MediaServiceGenerationTime" minOccurs="0"/>
                <xsd:element ref="ns3:MediaServiceEventHashCode"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5d6990-81ac-477d-9dee-d254079a15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cd2f53a-552e-481b-b1fc-61363937b3a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d5d6990-81ac-477d-9dee-d254079a153c" xsi:nil="true"/>
  </documentManagement>
</p:properties>
</file>

<file path=customXml/itemProps1.xml><?xml version="1.0" encoding="utf-8"?>
<ds:datastoreItem xmlns:ds="http://schemas.openxmlformats.org/officeDocument/2006/customXml" ds:itemID="{E104EB37-34E6-4017-B1F2-C897EB188833}">
  <ds:schemaRefs>
    <ds:schemaRef ds:uri="http://schemas.microsoft.com/sharepoint/v3/contenttype/forms"/>
  </ds:schemaRefs>
</ds:datastoreItem>
</file>

<file path=customXml/itemProps2.xml><?xml version="1.0" encoding="utf-8"?>
<ds:datastoreItem xmlns:ds="http://schemas.openxmlformats.org/officeDocument/2006/customXml" ds:itemID="{B52E9EDC-9E6D-43F1-9E4B-75BDCAE651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d5d6990-81ac-477d-9dee-d254079a153c"/>
    <ds:schemaRef ds:uri="5cd2f53a-552e-481b-b1fc-61363937b3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9E7A8F8-E5EE-4A96-B6BA-7E5571114B6D}">
  <ds:schemaRefs>
    <ds:schemaRef ds:uri="http://purl.org/dc/dcmityp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6d5d6990-81ac-477d-9dee-d254079a153c"/>
    <ds:schemaRef ds:uri="http://purl.org/dc/terms/"/>
    <ds:schemaRef ds:uri="http://www.w3.org/XML/1998/namespace"/>
    <ds:schemaRef ds:uri="5cd2f53a-552e-481b-b1fc-61363937b3a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294</TotalTime>
  <Words>1404</Words>
  <Application>Microsoft Office PowerPoint</Application>
  <PresentationFormat>Widescreen</PresentationFormat>
  <Paragraphs>137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Emerging Drone Cybersecurity Framework Integrating NIST CSF for Governmental and Commercial Use</vt:lpstr>
      <vt:lpstr>Introduction</vt:lpstr>
      <vt:lpstr>DETECT Act, NIST CSF</vt:lpstr>
      <vt:lpstr>DETECT Act, NIST CSF cont.</vt:lpstr>
      <vt:lpstr>Current Threats</vt:lpstr>
      <vt:lpstr>Current Security Controls</vt:lpstr>
      <vt:lpstr>PowerPoint Presentation</vt:lpstr>
      <vt:lpstr>PowerPoint Presentation</vt:lpstr>
      <vt:lpstr>Future Work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Hernandez Rodriguez, Roberto</dc:creator>
  <cp:lastModifiedBy>Hernandez Rodriguez, Roberto</cp:lastModifiedBy>
  <cp:revision>2</cp:revision>
  <dcterms:created xsi:type="dcterms:W3CDTF">2025-05-05T17:07:42Z</dcterms:created>
  <dcterms:modified xsi:type="dcterms:W3CDTF">2025-05-08T14:54:35Z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0x010100DFF1B19C5BF7FA4DAA2A401FD7E9B5E7</vt:lpwstr>
  </property>
</Properties>
</file>