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1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6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DFCA-F38C-40FF-B71D-CF5AE7B8ABA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94F0-0E2F-4208-B4C5-451A8B60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64" y="700895"/>
            <a:ext cx="7029297" cy="521862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FC94C89-664F-42F4-9D8E-FD71AABFB473}"/>
              </a:ext>
            </a:extLst>
          </p:cNvPr>
          <p:cNvSpPr/>
          <p:nvPr/>
        </p:nvSpPr>
        <p:spPr>
          <a:xfrm>
            <a:off x="3285274" y="1082718"/>
            <a:ext cx="1617785" cy="242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54795A-0F35-43D4-BA50-19DACC604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9" r="5587" b="7190"/>
          <a:stretch/>
        </p:blipFill>
        <p:spPr>
          <a:xfrm>
            <a:off x="4265796" y="678976"/>
            <a:ext cx="3104941" cy="484341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738302-EF1A-4657-A9D1-9D9050A12DFC}"/>
              </a:ext>
            </a:extLst>
          </p:cNvPr>
          <p:cNvSpPr/>
          <p:nvPr/>
        </p:nvSpPr>
        <p:spPr>
          <a:xfrm>
            <a:off x="4265796" y="3741926"/>
            <a:ext cx="982145" cy="1882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8EA845-1291-4E91-AEBB-77679A8D1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404" y="2255676"/>
            <a:ext cx="2073111" cy="1782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6231" y="2105821"/>
            <a:ext cx="686406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148720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26FD27-8445-43AA-9E40-A9A23CF17317}"/>
              </a:ext>
            </a:extLst>
          </p:cNvPr>
          <p:cNvSpPr/>
          <p:nvPr/>
        </p:nvSpPr>
        <p:spPr>
          <a:xfrm>
            <a:off x="2684144" y="-101544"/>
            <a:ext cx="986616" cy="6463288"/>
          </a:xfrm>
          <a:prstGeom prst="rect">
            <a:avLst/>
          </a:prstGeom>
          <a:solidFill>
            <a:schemeClr val="accent6">
              <a:alpha val="2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52864-9279-43C5-ACCC-802F2ECDADFB}"/>
              </a:ext>
            </a:extLst>
          </p:cNvPr>
          <p:cNvSpPr/>
          <p:nvPr/>
        </p:nvSpPr>
        <p:spPr>
          <a:xfrm>
            <a:off x="3670761" y="-101544"/>
            <a:ext cx="1392620" cy="64904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55" y="-123403"/>
            <a:ext cx="6045123" cy="698140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89E3869-727A-405B-BA9B-D27D3CE24A63}"/>
              </a:ext>
            </a:extLst>
          </p:cNvPr>
          <p:cNvSpPr/>
          <p:nvPr/>
        </p:nvSpPr>
        <p:spPr>
          <a:xfrm>
            <a:off x="842095" y="-96363"/>
            <a:ext cx="2828666" cy="6485224"/>
          </a:xfrm>
          <a:prstGeom prst="rect">
            <a:avLst/>
          </a:prstGeom>
          <a:solidFill>
            <a:schemeClr val="accent6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4FE49-98A5-47F5-80BC-EE53EFE49479}"/>
              </a:ext>
            </a:extLst>
          </p:cNvPr>
          <p:cNvSpPr txBox="1"/>
          <p:nvPr/>
        </p:nvSpPr>
        <p:spPr>
          <a:xfrm>
            <a:off x="4563030" y="1955120"/>
            <a:ext cx="18863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</a:p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021DC-C16B-41BA-9FB9-15AC01BA5BAB}"/>
              </a:ext>
            </a:extLst>
          </p:cNvPr>
          <p:cNvSpPr txBox="1"/>
          <p:nvPr/>
        </p:nvSpPr>
        <p:spPr>
          <a:xfrm>
            <a:off x="4958626" y="4596558"/>
            <a:ext cx="1215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Mediators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C0BDB-1DCA-4C39-A4BD-24EA3D7D0708}"/>
              </a:ext>
            </a:extLst>
          </p:cNvPr>
          <p:cNvSpPr txBox="1"/>
          <p:nvPr/>
        </p:nvSpPr>
        <p:spPr>
          <a:xfrm>
            <a:off x="441961" y="6952435"/>
            <a:ext cx="2614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Early CC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F91B16-C493-4F9B-9D1D-D2768C5CCF05}"/>
              </a:ext>
            </a:extLst>
          </p:cNvPr>
          <p:cNvCxnSpPr>
            <a:cxnSpLocks/>
          </p:cNvCxnSpPr>
          <p:nvPr/>
        </p:nvCxnSpPr>
        <p:spPr>
          <a:xfrm>
            <a:off x="861189" y="6939233"/>
            <a:ext cx="406908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59AAA4-8EDE-428F-83DB-52F4E5992ACD}"/>
              </a:ext>
            </a:extLst>
          </p:cNvPr>
          <p:cNvSpPr txBox="1"/>
          <p:nvPr/>
        </p:nvSpPr>
        <p:spPr>
          <a:xfrm>
            <a:off x="3150798" y="6960714"/>
            <a:ext cx="2614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 CC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52F3E-A496-470A-967D-94A56C5D9710}"/>
              </a:ext>
            </a:extLst>
          </p:cNvPr>
          <p:cNvSpPr txBox="1"/>
          <p:nvPr/>
        </p:nvSpPr>
        <p:spPr>
          <a:xfrm>
            <a:off x="896291" y="-618005"/>
            <a:ext cx="1669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controls limit GPP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56539-ED1C-4912-B067-01AE4B7C22ED}"/>
              </a:ext>
            </a:extLst>
          </p:cNvPr>
          <p:cNvSpPr txBox="1"/>
          <p:nvPr/>
        </p:nvSpPr>
        <p:spPr>
          <a:xfrm>
            <a:off x="2476991" y="-806409"/>
            <a:ext cx="141732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controls relieved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7AD85-C5C7-49F8-954E-33449875B60B}"/>
              </a:ext>
            </a:extLst>
          </p:cNvPr>
          <p:cNvSpPr txBox="1"/>
          <p:nvPr/>
        </p:nvSpPr>
        <p:spPr>
          <a:xfrm rot="16200000">
            <a:off x="163191" y="231389"/>
            <a:ext cx="8013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EEC06-CADB-4138-BE05-AF606ACAB1C5}"/>
              </a:ext>
            </a:extLst>
          </p:cNvPr>
          <p:cNvSpPr txBox="1"/>
          <p:nvPr/>
        </p:nvSpPr>
        <p:spPr>
          <a:xfrm rot="16200000">
            <a:off x="153859" y="1156165"/>
            <a:ext cx="8013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83FC33-05C1-41F7-BC32-11819CF5ADF2}"/>
              </a:ext>
            </a:extLst>
          </p:cNvPr>
          <p:cNvSpPr/>
          <p:nvPr/>
        </p:nvSpPr>
        <p:spPr>
          <a:xfrm>
            <a:off x="5122055" y="452695"/>
            <a:ext cx="768253" cy="1352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FEE5D-23AE-44A2-8EA4-4440AEC4A799}"/>
              </a:ext>
            </a:extLst>
          </p:cNvPr>
          <p:cNvSpPr txBox="1"/>
          <p:nvPr/>
        </p:nvSpPr>
        <p:spPr>
          <a:xfrm>
            <a:off x="1878575" y="6937842"/>
            <a:ext cx="2614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Late CC </a:t>
            </a:r>
          </a:p>
        </p:txBody>
      </p:sp>
      <p:sp>
        <p:nvSpPr>
          <p:cNvPr id="3" name="Oval 2"/>
          <p:cNvSpPr/>
          <p:nvPr/>
        </p:nvSpPr>
        <p:spPr>
          <a:xfrm>
            <a:off x="2663884" y="6901613"/>
            <a:ext cx="9015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98568" y="6897095"/>
            <a:ext cx="90158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FEE5D-23AE-44A2-8EA4-4440AEC4A799}"/>
              </a:ext>
            </a:extLst>
          </p:cNvPr>
          <p:cNvSpPr txBox="1"/>
          <p:nvPr/>
        </p:nvSpPr>
        <p:spPr>
          <a:xfrm>
            <a:off x="1770999" y="6630904"/>
            <a:ext cx="2614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FF270-3963-4A85-9B83-52211EB228D2}"/>
              </a:ext>
            </a:extLst>
          </p:cNvPr>
          <p:cNvSpPr txBox="1"/>
          <p:nvPr/>
        </p:nvSpPr>
        <p:spPr>
          <a:xfrm>
            <a:off x="3606033" y="-806409"/>
            <a:ext cx="141732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controls return</a:t>
            </a:r>
          </a:p>
        </p:txBody>
      </p:sp>
    </p:spTree>
    <p:extLst>
      <p:ext uri="{BB962C8B-B14F-4D97-AF65-F5344CB8AC3E}">
        <p14:creationId xmlns:p14="http://schemas.microsoft.com/office/powerpoint/2010/main" val="105549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On-screen Show (4:3)</PresentationFormat>
  <Paragraphs>13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Trentman</dc:creator>
  <cp:lastModifiedBy>Matt Trentman</cp:lastModifiedBy>
  <cp:revision>1</cp:revision>
  <dcterms:created xsi:type="dcterms:W3CDTF">2021-05-21T21:03:56Z</dcterms:created>
  <dcterms:modified xsi:type="dcterms:W3CDTF">2021-05-21T21:04:21Z</dcterms:modified>
</cp:coreProperties>
</file>