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67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322-C0CD-4289-BBD9-D32C9CCAB1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00F-D3D8-4698-B8CC-06898090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322-C0CD-4289-BBD9-D32C9CCAB1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00F-D3D8-4698-B8CC-06898090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2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322-C0CD-4289-BBD9-D32C9CCAB1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00F-D3D8-4698-B8CC-06898090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0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322-C0CD-4289-BBD9-D32C9CCAB1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00F-D3D8-4698-B8CC-06898090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9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322-C0CD-4289-BBD9-D32C9CCAB1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00F-D3D8-4698-B8CC-06898090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322-C0CD-4289-BBD9-D32C9CCAB1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00F-D3D8-4698-B8CC-06898090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2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322-C0CD-4289-BBD9-D32C9CCAB1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00F-D3D8-4698-B8CC-06898090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322-C0CD-4289-BBD9-D32C9CCAB1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00F-D3D8-4698-B8CC-06898090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7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322-C0CD-4289-BBD9-D32C9CCAB1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00F-D3D8-4698-B8CC-06898090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9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322-C0CD-4289-BBD9-D32C9CCAB1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00F-D3D8-4698-B8CC-06898090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8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5322-C0CD-4289-BBD9-D32C9CCAB1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500F-D3D8-4698-B8CC-06898090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5322-C0CD-4289-BBD9-D32C9CCAB18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500F-D3D8-4698-B8CC-06898090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2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AB4DFA-606A-49F7-AC03-17BC1DF2C09B}"/>
              </a:ext>
            </a:extLst>
          </p:cNvPr>
          <p:cNvSpPr/>
          <p:nvPr/>
        </p:nvSpPr>
        <p:spPr>
          <a:xfrm>
            <a:off x="971481" y="1240761"/>
            <a:ext cx="7331103" cy="3997261"/>
          </a:xfrm>
          <a:prstGeom prst="rect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57E01-6EF5-4DE9-88B6-5BA879F6978B}"/>
              </a:ext>
            </a:extLst>
          </p:cNvPr>
          <p:cNvSpPr txBox="1"/>
          <p:nvPr/>
        </p:nvSpPr>
        <p:spPr>
          <a:xfrm>
            <a:off x="2548904" y="182880"/>
            <a:ext cx="151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8F118D-1F88-409C-A1D9-3F6B2D2DEB80}"/>
              </a:ext>
            </a:extLst>
          </p:cNvPr>
          <p:cNvCxnSpPr/>
          <p:nvPr/>
        </p:nvCxnSpPr>
        <p:spPr>
          <a:xfrm>
            <a:off x="2672149" y="755374"/>
            <a:ext cx="0" cy="9144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CF5E43-1708-4C02-92B2-60D9FC5EC634}"/>
              </a:ext>
            </a:extLst>
          </p:cNvPr>
          <p:cNvCxnSpPr>
            <a:cxnSpLocks/>
          </p:cNvCxnSpPr>
          <p:nvPr/>
        </p:nvCxnSpPr>
        <p:spPr>
          <a:xfrm flipV="1">
            <a:off x="2919965" y="755374"/>
            <a:ext cx="0" cy="9144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BB216F-5141-4014-8DAD-74C89E0E7BAE}"/>
              </a:ext>
            </a:extLst>
          </p:cNvPr>
          <p:cNvSpPr txBox="1"/>
          <p:nvPr/>
        </p:nvSpPr>
        <p:spPr>
          <a:xfrm>
            <a:off x="2536386" y="1669459"/>
            <a:ext cx="151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9E4C21-C933-4A06-A271-2ED1EA346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66840">
            <a:off x="680857" y="1241269"/>
            <a:ext cx="1103015" cy="10402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B1988B-658A-4F4D-8835-F5C157C28399}"/>
              </a:ext>
            </a:extLst>
          </p:cNvPr>
          <p:cNvSpPr txBox="1"/>
          <p:nvPr/>
        </p:nvSpPr>
        <p:spPr>
          <a:xfrm>
            <a:off x="6376946" y="182880"/>
            <a:ext cx="151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114692-4097-4464-BFDC-8D539C5DBCB7}"/>
              </a:ext>
            </a:extLst>
          </p:cNvPr>
          <p:cNvCxnSpPr/>
          <p:nvPr/>
        </p:nvCxnSpPr>
        <p:spPr>
          <a:xfrm>
            <a:off x="6644098" y="755034"/>
            <a:ext cx="0" cy="9144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7CBFC8-3F1D-4A16-8800-7955820D0D8F}"/>
              </a:ext>
            </a:extLst>
          </p:cNvPr>
          <p:cNvCxnSpPr>
            <a:cxnSpLocks/>
          </p:cNvCxnSpPr>
          <p:nvPr/>
        </p:nvCxnSpPr>
        <p:spPr>
          <a:xfrm flipV="1">
            <a:off x="6891914" y="755034"/>
            <a:ext cx="0" cy="9144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A40AA1-9AE8-4068-A58D-F4DFBCC42CF1}"/>
              </a:ext>
            </a:extLst>
          </p:cNvPr>
          <p:cNvSpPr txBox="1"/>
          <p:nvPr/>
        </p:nvSpPr>
        <p:spPr>
          <a:xfrm>
            <a:off x="6432687" y="1690061"/>
            <a:ext cx="151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AAF39F-E721-4B6F-BD0D-16FFC1EC1BD8}"/>
              </a:ext>
            </a:extLst>
          </p:cNvPr>
          <p:cNvCxnSpPr>
            <a:cxnSpLocks/>
          </p:cNvCxnSpPr>
          <p:nvPr/>
        </p:nvCxnSpPr>
        <p:spPr>
          <a:xfrm>
            <a:off x="5736866" y="2057075"/>
            <a:ext cx="6400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7A9B0A-235B-40F8-9D04-9A3AB8EDEAEB}"/>
              </a:ext>
            </a:extLst>
          </p:cNvPr>
          <p:cNvCxnSpPr>
            <a:cxnSpLocks/>
          </p:cNvCxnSpPr>
          <p:nvPr/>
        </p:nvCxnSpPr>
        <p:spPr>
          <a:xfrm flipH="1">
            <a:off x="5736866" y="1861132"/>
            <a:ext cx="6400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CC59EC-760C-41D4-B8C9-2E7CEEE2D225}"/>
              </a:ext>
            </a:extLst>
          </p:cNvPr>
          <p:cNvSpPr txBox="1"/>
          <p:nvPr/>
        </p:nvSpPr>
        <p:spPr>
          <a:xfrm>
            <a:off x="4886117" y="1687175"/>
            <a:ext cx="151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DIC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03601C-0AE0-4E86-B4E8-64528103CEDF}"/>
              </a:ext>
            </a:extLst>
          </p:cNvPr>
          <p:cNvCxnSpPr/>
          <p:nvPr/>
        </p:nvCxnSpPr>
        <p:spPr>
          <a:xfrm>
            <a:off x="6644098" y="2514600"/>
            <a:ext cx="0" cy="9144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28C81E-05F7-4B78-AF2E-77C65979E052}"/>
              </a:ext>
            </a:extLst>
          </p:cNvPr>
          <p:cNvCxnSpPr>
            <a:cxnSpLocks/>
          </p:cNvCxnSpPr>
          <p:nvPr/>
        </p:nvCxnSpPr>
        <p:spPr>
          <a:xfrm flipV="1">
            <a:off x="6891914" y="2478520"/>
            <a:ext cx="0" cy="9144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2324CDC-861E-45F0-BAA2-383AE684BB97}"/>
              </a:ext>
            </a:extLst>
          </p:cNvPr>
          <p:cNvSpPr/>
          <p:nvPr/>
        </p:nvSpPr>
        <p:spPr>
          <a:xfrm>
            <a:off x="962106" y="5078186"/>
            <a:ext cx="7331099" cy="51555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691963-F9E9-47EF-A708-F6F5D24C2822}"/>
              </a:ext>
            </a:extLst>
          </p:cNvPr>
          <p:cNvSpPr txBox="1"/>
          <p:nvPr/>
        </p:nvSpPr>
        <p:spPr>
          <a:xfrm rot="5400000">
            <a:off x="6353406" y="2908922"/>
            <a:ext cx="150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Photorespiration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4F65A-4A00-4696-AD31-AE13DF11B20E}"/>
              </a:ext>
            </a:extLst>
          </p:cNvPr>
          <p:cNvSpPr txBox="1"/>
          <p:nvPr/>
        </p:nvSpPr>
        <p:spPr>
          <a:xfrm rot="16200000">
            <a:off x="5705197" y="2857240"/>
            <a:ext cx="150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Photosynthesis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C87491E-FBBC-4F74-8E2A-A827F1A55B04}"/>
              </a:ext>
            </a:extLst>
          </p:cNvPr>
          <p:cNvSpPr/>
          <p:nvPr/>
        </p:nvSpPr>
        <p:spPr>
          <a:xfrm>
            <a:off x="7176407" y="1983921"/>
            <a:ext cx="608890" cy="2277836"/>
          </a:xfrm>
          <a:custGeom>
            <a:avLst/>
            <a:gdLst>
              <a:gd name="connsiteX0" fmla="*/ 334736 w 1050466"/>
              <a:gd name="connsiteY0" fmla="*/ 2277836 h 2277836"/>
              <a:gd name="connsiteX1" fmla="*/ 1045029 w 1050466"/>
              <a:gd name="connsiteY1" fmla="*/ 938893 h 2277836"/>
              <a:gd name="connsiteX2" fmla="*/ 0 w 1050466"/>
              <a:gd name="connsiteY2" fmla="*/ 0 h 2277836"/>
              <a:gd name="connsiteX3" fmla="*/ 0 w 1050466"/>
              <a:gd name="connsiteY3" fmla="*/ 0 h 227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466" h="2277836">
                <a:moveTo>
                  <a:pt x="334736" y="2277836"/>
                </a:moveTo>
                <a:cubicBezTo>
                  <a:pt x="717777" y="1798184"/>
                  <a:pt x="1100818" y="1318532"/>
                  <a:pt x="1045029" y="938893"/>
                </a:cubicBezTo>
                <a:cubicBezTo>
                  <a:pt x="989240" y="55925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8108B9-2779-40E1-9ED4-FDD1D499F392}"/>
              </a:ext>
            </a:extLst>
          </p:cNvPr>
          <p:cNvSpPr txBox="1"/>
          <p:nvPr/>
        </p:nvSpPr>
        <p:spPr>
          <a:xfrm rot="3141540">
            <a:off x="7009706" y="2336366"/>
            <a:ext cx="150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Respiration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B7C06A-8F4D-4AE9-8B0E-C15F57FC8368}"/>
              </a:ext>
            </a:extLst>
          </p:cNvPr>
          <p:cNvCxnSpPr/>
          <p:nvPr/>
        </p:nvCxnSpPr>
        <p:spPr>
          <a:xfrm>
            <a:off x="2673969" y="2510946"/>
            <a:ext cx="0" cy="9144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EF0B6-3834-452A-9F5E-89831848D088}"/>
              </a:ext>
            </a:extLst>
          </p:cNvPr>
          <p:cNvCxnSpPr>
            <a:cxnSpLocks/>
          </p:cNvCxnSpPr>
          <p:nvPr/>
        </p:nvCxnSpPr>
        <p:spPr>
          <a:xfrm flipV="1">
            <a:off x="2921785" y="2474866"/>
            <a:ext cx="0" cy="9144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756CDB-C21C-4124-BC5E-4E8990123701}"/>
              </a:ext>
            </a:extLst>
          </p:cNvPr>
          <p:cNvSpPr txBox="1"/>
          <p:nvPr/>
        </p:nvSpPr>
        <p:spPr>
          <a:xfrm rot="16200000">
            <a:off x="1679904" y="2889669"/>
            <a:ext cx="150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Photorespiration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2CE71A-E003-4B2E-B4CC-27352F94CCC4}"/>
              </a:ext>
            </a:extLst>
          </p:cNvPr>
          <p:cNvSpPr txBox="1"/>
          <p:nvPr/>
        </p:nvSpPr>
        <p:spPr>
          <a:xfrm rot="5400000">
            <a:off x="2431477" y="2861434"/>
            <a:ext cx="150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Photosynthesis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78477-8766-4CCC-A43C-E16BF3A130C6}"/>
              </a:ext>
            </a:extLst>
          </p:cNvPr>
          <p:cNvSpPr txBox="1"/>
          <p:nvPr/>
        </p:nvSpPr>
        <p:spPr>
          <a:xfrm>
            <a:off x="6705930" y="992446"/>
            <a:ext cx="150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Gas-exchange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53C4FC-FB6F-48D2-B7AD-1B2D8DEBD86A}"/>
              </a:ext>
            </a:extLst>
          </p:cNvPr>
          <p:cNvSpPr txBox="1"/>
          <p:nvPr/>
        </p:nvSpPr>
        <p:spPr>
          <a:xfrm>
            <a:off x="5291151" y="1517454"/>
            <a:ext cx="150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Equilibration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5AD6A3-5CE1-4E7E-A39F-44A57347563C}"/>
              </a:ext>
            </a:extLst>
          </p:cNvPr>
          <p:cNvSpPr/>
          <p:nvPr/>
        </p:nvSpPr>
        <p:spPr>
          <a:xfrm>
            <a:off x="962097" y="117005"/>
            <a:ext cx="7331103" cy="5476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366F3A-C70F-4900-9CC8-291C2341F775}"/>
              </a:ext>
            </a:extLst>
          </p:cNvPr>
          <p:cNvSpPr txBox="1"/>
          <p:nvPr/>
        </p:nvSpPr>
        <p:spPr>
          <a:xfrm rot="5400000">
            <a:off x="7713425" y="378830"/>
            <a:ext cx="1504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Atmosphere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55980D-BFD6-4B03-ACBF-4FA9F0275FB9}"/>
              </a:ext>
            </a:extLst>
          </p:cNvPr>
          <p:cNvSpPr txBox="1"/>
          <p:nvPr/>
        </p:nvSpPr>
        <p:spPr>
          <a:xfrm rot="5400000">
            <a:off x="7660955" y="2755168"/>
            <a:ext cx="1504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Water Column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A89BFF-156B-4302-866E-17A358C9D76B}"/>
              </a:ext>
            </a:extLst>
          </p:cNvPr>
          <p:cNvSpPr txBox="1"/>
          <p:nvPr/>
        </p:nvSpPr>
        <p:spPr>
          <a:xfrm rot="5400000">
            <a:off x="7687150" y="5202659"/>
            <a:ext cx="1504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Benthos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F1A06E2-900F-4A59-93E5-029954090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4091" y1="33750" x2="44205" y2="33500"/>
                        <a14:backgroundMark x1="45000" y1="33750" x2="44659" y2="34375"/>
                        <a14:backgroundMark x1="57955" y1="29750" x2="56591" y2="28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8141" y="3756267"/>
            <a:ext cx="947023" cy="86093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11E5AE4-9C76-4607-B6A0-8CAF59A5D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643395" y="4338356"/>
            <a:ext cx="2545803" cy="86093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BE3DD41-F938-45CD-B64C-F5E4BAF3B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337" y="4289992"/>
            <a:ext cx="2601826" cy="86553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471CC3B-F650-42DB-8918-DE8A5F6A7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4091" y1="33750" x2="44205" y2="33500"/>
                        <a14:backgroundMark x1="45000" y1="33750" x2="44659" y2="34375"/>
                        <a14:backgroundMark x1="57955" y1="29750" x2="56591" y2="28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772747" y="3682025"/>
            <a:ext cx="1007095" cy="8609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A6007C-2A35-4191-BE87-19B8D67BE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09" b="94043" l="9346" r="89720">
                        <a14:foregroundMark x1="28505" y1="14043" x2="24766" y2="15319"/>
                        <a14:foregroundMark x1="63084" y1="28936" x2="67290" y2="25106"/>
                        <a14:foregroundMark x1="42523" y1="44255" x2="43458" y2="45957"/>
                        <a14:foregroundMark x1="60280" y1="89362" x2="52336" y2="89362"/>
                        <a14:foregroundMark x1="58411" y1="80851" x2="55607" y2="80851"/>
                        <a14:foregroundMark x1="64019" y1="94043" x2="52336" y2="91489"/>
                        <a14:foregroundMark x1="28972" y1="6809" x2="41589" y2="7660"/>
                        <a14:backgroundMark x1="23364" y1="16170" x2="23364" y2="16170"/>
                        <a14:backgroundMark x1="64953" y1="94894" x2="64953" y2="948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630750">
            <a:off x="1858566" y="4179432"/>
            <a:ext cx="835473" cy="91745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D132320-9F65-4793-99EF-8E4B91BA9FD6}"/>
              </a:ext>
            </a:extLst>
          </p:cNvPr>
          <p:cNvSpPr txBox="1"/>
          <p:nvPr/>
        </p:nvSpPr>
        <p:spPr>
          <a:xfrm rot="18951031">
            <a:off x="990342" y="4458673"/>
            <a:ext cx="150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Captive bubbles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F05F02-7686-4351-964E-53ACA8CE71FE}"/>
              </a:ext>
            </a:extLst>
          </p:cNvPr>
          <p:cNvSpPr txBox="1"/>
          <p:nvPr/>
        </p:nvSpPr>
        <p:spPr>
          <a:xfrm>
            <a:off x="931302" y="1228833"/>
            <a:ext cx="150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Ebullition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5F013B-5F07-4C2C-9CF1-76D8B5B1697A}"/>
              </a:ext>
            </a:extLst>
          </p:cNvPr>
          <p:cNvSpPr txBox="1"/>
          <p:nvPr/>
        </p:nvSpPr>
        <p:spPr>
          <a:xfrm rot="2807106">
            <a:off x="2970328" y="2265820"/>
            <a:ext cx="150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Respiration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209E62B-527D-46F0-8623-E89102F11B70}"/>
              </a:ext>
            </a:extLst>
          </p:cNvPr>
          <p:cNvSpPr/>
          <p:nvPr/>
        </p:nvSpPr>
        <p:spPr>
          <a:xfrm>
            <a:off x="3071316" y="2009594"/>
            <a:ext cx="789288" cy="2277836"/>
          </a:xfrm>
          <a:custGeom>
            <a:avLst/>
            <a:gdLst>
              <a:gd name="connsiteX0" fmla="*/ 334736 w 1050466"/>
              <a:gd name="connsiteY0" fmla="*/ 2277836 h 2277836"/>
              <a:gd name="connsiteX1" fmla="*/ 1045029 w 1050466"/>
              <a:gd name="connsiteY1" fmla="*/ 938893 h 2277836"/>
              <a:gd name="connsiteX2" fmla="*/ 0 w 1050466"/>
              <a:gd name="connsiteY2" fmla="*/ 0 h 2277836"/>
              <a:gd name="connsiteX3" fmla="*/ 0 w 1050466"/>
              <a:gd name="connsiteY3" fmla="*/ 0 h 227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466" h="2277836">
                <a:moveTo>
                  <a:pt x="334736" y="2277836"/>
                </a:moveTo>
                <a:cubicBezTo>
                  <a:pt x="717777" y="1798184"/>
                  <a:pt x="1100818" y="1318532"/>
                  <a:pt x="1045029" y="938893"/>
                </a:cubicBezTo>
                <a:cubicBezTo>
                  <a:pt x="989240" y="55925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492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C0AF166-D876-472B-8F4A-3774A22EEFB3}"/>
              </a:ext>
            </a:extLst>
          </p:cNvPr>
          <p:cNvSpPr/>
          <p:nvPr/>
        </p:nvSpPr>
        <p:spPr>
          <a:xfrm flipH="1">
            <a:off x="1746565" y="1982979"/>
            <a:ext cx="765230" cy="2277836"/>
          </a:xfrm>
          <a:custGeom>
            <a:avLst/>
            <a:gdLst>
              <a:gd name="connsiteX0" fmla="*/ 334736 w 1050466"/>
              <a:gd name="connsiteY0" fmla="*/ 2277836 h 2277836"/>
              <a:gd name="connsiteX1" fmla="*/ 1045029 w 1050466"/>
              <a:gd name="connsiteY1" fmla="*/ 938893 h 2277836"/>
              <a:gd name="connsiteX2" fmla="*/ 0 w 1050466"/>
              <a:gd name="connsiteY2" fmla="*/ 0 h 2277836"/>
              <a:gd name="connsiteX3" fmla="*/ 0 w 1050466"/>
              <a:gd name="connsiteY3" fmla="*/ 0 h 227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466" h="2277836">
                <a:moveTo>
                  <a:pt x="334736" y="2277836"/>
                </a:moveTo>
                <a:cubicBezTo>
                  <a:pt x="717777" y="1798184"/>
                  <a:pt x="1100818" y="1318532"/>
                  <a:pt x="1045029" y="938893"/>
                </a:cubicBezTo>
                <a:cubicBezTo>
                  <a:pt x="989240" y="55925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7B4923-30F8-4F13-BE94-34B1998A8D33}"/>
              </a:ext>
            </a:extLst>
          </p:cNvPr>
          <p:cNvSpPr txBox="1"/>
          <p:nvPr/>
        </p:nvSpPr>
        <p:spPr>
          <a:xfrm rot="18653478">
            <a:off x="1084668" y="2242087"/>
            <a:ext cx="150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assimilation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B8A2A6-D639-43D3-B475-1FCCD0D41863}"/>
              </a:ext>
            </a:extLst>
          </p:cNvPr>
          <p:cNvSpPr txBox="1"/>
          <p:nvPr/>
        </p:nvSpPr>
        <p:spPr>
          <a:xfrm>
            <a:off x="2726480" y="972951"/>
            <a:ext cx="150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Gas-exchange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ADA5B7-9312-42D5-99D0-C0B73FFD73FE}"/>
              </a:ext>
            </a:extLst>
          </p:cNvPr>
          <p:cNvCxnSpPr>
            <a:cxnSpLocks/>
            <a:stCxn id="52" idx="0"/>
          </p:cNvCxnSpPr>
          <p:nvPr/>
        </p:nvCxnSpPr>
        <p:spPr>
          <a:xfrm flipH="1">
            <a:off x="4572001" y="117005"/>
            <a:ext cx="0" cy="5488665"/>
          </a:xfrm>
          <a:prstGeom prst="line">
            <a:avLst/>
          </a:prstGeom>
          <a:ln w="158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0CDA7E-8985-4058-8BE6-8266CD8DB139}"/>
              </a:ext>
            </a:extLst>
          </p:cNvPr>
          <p:cNvSpPr txBox="1"/>
          <p:nvPr/>
        </p:nvSpPr>
        <p:spPr>
          <a:xfrm>
            <a:off x="1015147" y="82558"/>
            <a:ext cx="66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63AF76-2C7C-4B60-8064-20259530DF34}"/>
              </a:ext>
            </a:extLst>
          </p:cNvPr>
          <p:cNvSpPr txBox="1"/>
          <p:nvPr/>
        </p:nvSpPr>
        <p:spPr>
          <a:xfrm>
            <a:off x="4554102" y="81326"/>
            <a:ext cx="66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63202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1573</TotalTime>
  <Words>27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Trentman</dc:creator>
  <cp:lastModifiedBy>Trentman, Matthew</cp:lastModifiedBy>
  <cp:revision>12</cp:revision>
  <dcterms:created xsi:type="dcterms:W3CDTF">2022-01-27T21:07:23Z</dcterms:created>
  <dcterms:modified xsi:type="dcterms:W3CDTF">2022-04-20T17:27:49Z</dcterms:modified>
</cp:coreProperties>
</file>