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441B-ADD2-4D65-9DB6-7241D3E7DE0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FB4C-56D5-4854-9128-89600C47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2BF445-412D-B7B5-FB8E-BAB4E63798C8}"/>
              </a:ext>
            </a:extLst>
          </p:cNvPr>
          <p:cNvSpPr/>
          <p:nvPr/>
        </p:nvSpPr>
        <p:spPr>
          <a:xfrm>
            <a:off x="0" y="314325"/>
            <a:ext cx="3536156" cy="4850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F36D00-DE17-4289-89E4-64D6065F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7" t="5748" r="14064" b="16063"/>
          <a:stretch/>
        </p:blipFill>
        <p:spPr>
          <a:xfrm>
            <a:off x="345989" y="597762"/>
            <a:ext cx="2622722" cy="20172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828CBC-4DB9-46E3-8F77-D0DDAA35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" t="5512" r="12130"/>
          <a:stretch/>
        </p:blipFill>
        <p:spPr>
          <a:xfrm>
            <a:off x="345989" y="2704530"/>
            <a:ext cx="2687594" cy="24377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69D5F4-952D-4627-AC4C-233818F04F62}"/>
              </a:ext>
            </a:extLst>
          </p:cNvPr>
          <p:cNvSpPr/>
          <p:nvPr/>
        </p:nvSpPr>
        <p:spPr>
          <a:xfrm>
            <a:off x="2991876" y="2751099"/>
            <a:ext cx="139013" cy="1915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7605D-7D91-4F79-BC69-7BA581837738}"/>
              </a:ext>
            </a:extLst>
          </p:cNvPr>
          <p:cNvSpPr txBox="1"/>
          <p:nvPr/>
        </p:nvSpPr>
        <p:spPr>
          <a:xfrm>
            <a:off x="596217" y="459262"/>
            <a:ext cx="97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C:N=5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8EDBE-12EF-42D9-AE4C-035FE22E430C}"/>
              </a:ext>
            </a:extLst>
          </p:cNvPr>
          <p:cNvSpPr txBox="1"/>
          <p:nvPr/>
        </p:nvSpPr>
        <p:spPr>
          <a:xfrm>
            <a:off x="596217" y="2604700"/>
            <a:ext cx="97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C:N=20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4372D-F3D4-80D1-E8D2-5C52D0627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374"/>
          <a:stretch/>
        </p:blipFill>
        <p:spPr>
          <a:xfrm>
            <a:off x="2991876" y="1617901"/>
            <a:ext cx="388662" cy="2711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1792C-D33F-68C4-5BA6-012E261E3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2" r="94700" b="102"/>
          <a:stretch/>
        </p:blipFill>
        <p:spPr>
          <a:xfrm>
            <a:off x="33382" y="1177283"/>
            <a:ext cx="243680" cy="34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Trentman, Matthew</dc:creator>
  <cp:lastModifiedBy>Trentman, Matthew</cp:lastModifiedBy>
  <cp:revision>3</cp:revision>
  <dcterms:created xsi:type="dcterms:W3CDTF">2022-04-19T16:11:33Z</dcterms:created>
  <dcterms:modified xsi:type="dcterms:W3CDTF">2022-09-01T18:51:36Z</dcterms:modified>
</cp:coreProperties>
</file>