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3"/>
    <p:restoredTop sz="94651"/>
  </p:normalViewPr>
  <p:slideViewPr>
    <p:cSldViewPr snapToGrid="0" snapToObjects="1">
      <p:cViewPr varScale="1">
        <p:scale>
          <a:sx n="120" d="100"/>
          <a:sy n="120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4BA3-08AE-B04C-B6A5-EA9F182D2D2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AB95-D888-5646-8666-4E48B715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77646"/>
              </p:ext>
            </p:extLst>
          </p:nvPr>
        </p:nvGraphicFramePr>
        <p:xfrm>
          <a:off x="3221667" y="1304457"/>
          <a:ext cx="5337541" cy="511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31"/>
                <a:gridCol w="485231"/>
                <a:gridCol w="485231"/>
                <a:gridCol w="485231"/>
                <a:gridCol w="485231"/>
                <a:gridCol w="485231"/>
                <a:gridCol w="485231"/>
                <a:gridCol w="485231"/>
                <a:gridCol w="485231"/>
                <a:gridCol w="485231"/>
                <a:gridCol w="485231"/>
              </a:tblGrid>
              <a:tr h="511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1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11169" y="497532"/>
            <a:ext cx="395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note chromatic pitch indices </a:t>
            </a:r>
          </a:p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(dim = 88)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443" y="2645008"/>
            <a:ext cx="221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sixteenth note steps </a:t>
            </a:r>
          </a:p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(dim = </a:t>
            </a:r>
          </a:p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16 * measures)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86530" y="2137436"/>
            <a:ext cx="164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quarter note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8718698" y="1368255"/>
            <a:ext cx="467832" cy="1938473"/>
          </a:xfrm>
          <a:prstGeom prst="rightBrace">
            <a:avLst>
              <a:gd name="adj1" fmla="val 46969"/>
              <a:gd name="adj2" fmla="val 5054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39693" y="4450931"/>
            <a:ext cx="164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eighteenth note chords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8771861" y="3527924"/>
            <a:ext cx="467832" cy="2755918"/>
          </a:xfrm>
          <a:prstGeom prst="rightBrace">
            <a:avLst>
              <a:gd name="adj1" fmla="val 46969"/>
              <a:gd name="adj2" fmla="val 5054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2"/>
          <a:stretch/>
        </p:blipFill>
        <p:spPr>
          <a:xfrm>
            <a:off x="387023" y="1956391"/>
            <a:ext cx="2802741" cy="14034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349252" y="2693585"/>
            <a:ext cx="4678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84" y="2229131"/>
            <a:ext cx="2902836" cy="92890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851055" y="2739662"/>
            <a:ext cx="4678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40" y="2033348"/>
            <a:ext cx="1560919" cy="15150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1839" y="3457513"/>
            <a:ext cx="213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971957" y="2801492"/>
            <a:ext cx="4678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445" y="1597157"/>
            <a:ext cx="213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charset="0"/>
                <a:ea typeface="Arial" charset="0"/>
                <a:cs typeface="Arial" charset="0"/>
              </a:rPr>
              <a:t>training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68" y="4291852"/>
            <a:ext cx="1560919" cy="1515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203" y="4612866"/>
            <a:ext cx="2902836" cy="928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34" y="4627148"/>
            <a:ext cx="3401766" cy="91462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12381" r="8845"/>
          <a:stretch/>
        </p:blipFill>
        <p:spPr>
          <a:xfrm>
            <a:off x="9667441" y="2040920"/>
            <a:ext cx="1808922" cy="15211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12381" r="8845"/>
          <a:stretch/>
        </p:blipFill>
        <p:spPr>
          <a:xfrm>
            <a:off x="599484" y="4256320"/>
            <a:ext cx="1808922" cy="1521144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491556" y="5016892"/>
            <a:ext cx="4678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51048" y="5056449"/>
            <a:ext cx="4678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23514" y="5077812"/>
            <a:ext cx="467832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8</cp:revision>
  <dcterms:created xsi:type="dcterms:W3CDTF">2017-11-08T03:51:47Z</dcterms:created>
  <dcterms:modified xsi:type="dcterms:W3CDTF">2017-11-08T04:28:26Z</dcterms:modified>
</cp:coreProperties>
</file>