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114"/>
    <p:restoredTop sz="94764"/>
  </p:normalViewPr>
  <p:slideViewPr>
    <p:cSldViewPr snapToGrid="0" snapToObjects="1">
      <p:cViewPr>
        <p:scale>
          <a:sx n="137" d="100"/>
          <a:sy n="137" d="100"/>
        </p:scale>
        <p:origin x="27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3F483-81FC-E948-BBFC-46001C4C4396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46377-E5E9-3C4F-9954-9E90BE05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46377-E5E9-3C4F-9954-9E90BE05F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C2FF-7E6E-2D4B-9F1B-C13CEA281ED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DA0F-DE35-CD41-A4DA-4B238900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C2FF-7E6E-2D4B-9F1B-C13CEA281ED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DA0F-DE35-CD41-A4DA-4B238900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C2FF-7E6E-2D4B-9F1B-C13CEA281ED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DA0F-DE35-CD41-A4DA-4B238900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C2FF-7E6E-2D4B-9F1B-C13CEA281ED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DA0F-DE35-CD41-A4DA-4B238900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C2FF-7E6E-2D4B-9F1B-C13CEA281ED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DA0F-DE35-CD41-A4DA-4B238900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C2FF-7E6E-2D4B-9F1B-C13CEA281ED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DA0F-DE35-CD41-A4DA-4B238900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C2FF-7E6E-2D4B-9F1B-C13CEA281ED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DA0F-DE35-CD41-A4DA-4B238900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C2FF-7E6E-2D4B-9F1B-C13CEA281ED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DA0F-DE35-CD41-A4DA-4B238900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C2FF-7E6E-2D4B-9F1B-C13CEA281ED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DA0F-DE35-CD41-A4DA-4B238900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C2FF-7E6E-2D4B-9F1B-C13CEA281ED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DA0F-DE35-CD41-A4DA-4B238900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C2FF-7E6E-2D4B-9F1B-C13CEA281ED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DA0F-DE35-CD41-A4DA-4B238900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DC2FF-7E6E-2D4B-9F1B-C13CEA281ED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0DA0F-DE35-CD41-A4DA-4B238900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8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897114" y="0"/>
            <a:ext cx="6555204" cy="88489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7114" y="23119"/>
            <a:ext cx="65552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Roboto Mono" charset="0"/>
                <a:ea typeface="Roboto Mono" charset="0"/>
                <a:cs typeface="Roboto Mono" charset="0"/>
              </a:rPr>
              <a:t>spaced out</a:t>
            </a:r>
          </a:p>
          <a:p>
            <a:endParaRPr lang="en-US" sz="1600" dirty="0" smtClean="0">
              <a:solidFill>
                <a:schemeClr val="bg1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Roboto Mono" charset="0"/>
                <a:ea typeface="Roboto Mono" charset="0"/>
                <a:cs typeface="Roboto Mono" charset="0"/>
              </a:rPr>
              <a:t>gallery 	 	  blog	   	       random</a:t>
            </a:r>
            <a:endParaRPr lang="en-US" sz="1600" dirty="0">
              <a:solidFill>
                <a:schemeClr val="bg1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46" y="5046405"/>
            <a:ext cx="3326403" cy="214269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0" r="4456"/>
          <a:stretch/>
        </p:blipFill>
        <p:spPr>
          <a:xfrm>
            <a:off x="6242181" y="898681"/>
            <a:ext cx="3210138" cy="200288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386" y="5058467"/>
            <a:ext cx="3219264" cy="213996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2"/>
          <a:stretch/>
        </p:blipFill>
        <p:spPr>
          <a:xfrm>
            <a:off x="6232849" y="2904294"/>
            <a:ext cx="3228801" cy="214656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46" y="2901563"/>
            <a:ext cx="3326403" cy="214269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46" y="892081"/>
            <a:ext cx="3326403" cy="200288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Roboto Mono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T</dc:creator>
  <cp:lastModifiedBy>M T</cp:lastModifiedBy>
  <cp:revision>2</cp:revision>
  <dcterms:created xsi:type="dcterms:W3CDTF">2017-04-25T06:25:32Z</dcterms:created>
  <dcterms:modified xsi:type="dcterms:W3CDTF">2017-04-25T06:38:07Z</dcterms:modified>
</cp:coreProperties>
</file>