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14"/>
    <p:restoredTop sz="94764"/>
  </p:normalViewPr>
  <p:slideViewPr>
    <p:cSldViewPr snapToGrid="0" snapToObjects="1">
      <p:cViewPr>
        <p:scale>
          <a:sx n="171" d="100"/>
          <a:sy n="17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F483-81FC-E948-BBFC-46001C4C439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6377-E5E9-3C4F-9954-9E90BE05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6377-E5E9-3C4F-9954-9E90BE05F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C2FF-7E6E-2D4B-9F1B-C13CEA281ED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DA0F-DE35-CD41-A4DA-4B2389001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97114" y="0"/>
            <a:ext cx="6555204" cy="8848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7113" y="23118"/>
            <a:ext cx="678957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spaced out</a:t>
            </a:r>
          </a:p>
          <a:p>
            <a:endParaRPr lang="en-US" sz="1600" dirty="0">
              <a:solidFill>
                <a:schemeClr val="bg1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gallery 	 	  blog	   	     </a:t>
            </a:r>
            <a:r>
              <a:rPr lang="en-US" sz="1600" dirty="0" smtClean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    random</a:t>
            </a:r>
            <a:endParaRPr lang="en-US" sz="1600" dirty="0">
              <a:solidFill>
                <a:schemeClr val="bg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" b="12025"/>
          <a:stretch/>
        </p:blipFill>
        <p:spPr>
          <a:xfrm>
            <a:off x="2906445" y="3420418"/>
            <a:ext cx="6555204" cy="259391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8" b="10876"/>
          <a:stretch/>
        </p:blipFill>
        <p:spPr>
          <a:xfrm>
            <a:off x="2906446" y="891822"/>
            <a:ext cx="6545872" cy="2528596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3" b="12625"/>
          <a:stretch/>
        </p:blipFill>
        <p:spPr>
          <a:xfrm>
            <a:off x="2897114" y="6014328"/>
            <a:ext cx="6564534" cy="25355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185" y="5697361"/>
            <a:ext cx="220310" cy="180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6519" y="3179857"/>
            <a:ext cx="220310" cy="180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6519" y="8211213"/>
            <a:ext cx="220310" cy="1809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77737" y="982972"/>
            <a:ext cx="317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7</a:t>
            </a:r>
            <a:endParaRPr lang="en-US" sz="1400" dirty="0">
              <a:solidFill>
                <a:schemeClr val="bg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08018" y="3478802"/>
            <a:ext cx="317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2</a:t>
            </a:r>
            <a:endParaRPr lang="en-US" sz="1400" dirty="0">
              <a:solidFill>
                <a:schemeClr val="bg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26519" y="6112407"/>
            <a:ext cx="317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rPr>
              <a:t>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906445" y="884892"/>
            <a:ext cx="6555204" cy="6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06445" y="3410023"/>
            <a:ext cx="6555204" cy="6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06444" y="6014327"/>
            <a:ext cx="6555204" cy="6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Mono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4</cp:revision>
  <dcterms:created xsi:type="dcterms:W3CDTF">2017-04-25T06:25:32Z</dcterms:created>
  <dcterms:modified xsi:type="dcterms:W3CDTF">2017-04-25T06:54:07Z</dcterms:modified>
</cp:coreProperties>
</file>