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reynolds55/everyday-budg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1JGqijwCs53T9afERzwA9crRNNYYaz7gz/pre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3410"/>
            <a:ext cx="7117180" cy="1500780"/>
          </a:xfrm>
        </p:spPr>
        <p:txBody>
          <a:bodyPr/>
          <a:lstStyle/>
          <a:p>
            <a:r>
              <a:rPr lang="en-US" sz="4800" dirty="0" smtClean="0"/>
              <a:t>Budget</a:t>
            </a:r>
            <a:r>
              <a:rPr lang="en-US" dirty="0" smtClean="0"/>
              <a:t> </a:t>
            </a:r>
            <a:r>
              <a:rPr lang="en-US" sz="4800" dirty="0" smtClean="0"/>
              <a:t>Daily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296" y="1576980"/>
            <a:ext cx="7117180" cy="861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budget tracker for everyday life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80655" y="2069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Creator: Matt Reynolds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AutoShape 2" descr="Image result for budget ap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budget ap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6270172" cy="351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2438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Github</a:t>
            </a:r>
            <a:r>
              <a:rPr lang="en-US" dirty="0" smtClean="0">
                <a:solidFill>
                  <a:schemeClr val="tx2"/>
                </a:solidFill>
              </a:rPr>
              <a:t> Link: 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https://github.com/mtreynolds55/everyday-budget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6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Computer would not let me input my screen capture video into this </a:t>
            </a:r>
            <a:r>
              <a:rPr lang="en-US" dirty="0" err="1" smtClean="0"/>
              <a:t>powerpoint</a:t>
            </a:r>
            <a:r>
              <a:rPr lang="en-US" dirty="0" smtClean="0"/>
              <a:t>, but I was able to create this link to a location that would play the video.</a:t>
            </a:r>
          </a:p>
          <a:p>
            <a:r>
              <a:rPr lang="en-US" dirty="0"/>
              <a:t>  </a:t>
            </a:r>
            <a:r>
              <a:rPr lang="en-US" dirty="0">
                <a:hlinkClick r:id="rId2"/>
              </a:rPr>
              <a:t>https://docs.google.com/file/d/1JGqijwCs53T9afERzwA9crRNNYYaz7gz/preview</a:t>
            </a:r>
            <a:r>
              <a:rPr lang="en-US" dirty="0"/>
              <a:t>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1115374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TM01972873[[fn=Summer]]</Template>
  <TotalTime>173</TotalTime>
  <Words>51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Summer</vt:lpstr>
      <vt:lpstr>Budget Daily</vt:lpstr>
      <vt:lpstr>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Daily</dc:title>
  <dc:creator>Matt Reynolds</dc:creator>
  <cp:lastModifiedBy>Matt Reynolds</cp:lastModifiedBy>
  <cp:revision>7</cp:revision>
  <dcterms:created xsi:type="dcterms:W3CDTF">2019-11-18T03:58:23Z</dcterms:created>
  <dcterms:modified xsi:type="dcterms:W3CDTF">2019-11-29T03:35:38Z</dcterms:modified>
</cp:coreProperties>
</file>