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reynolds55/everyday-budg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10"/>
            <a:ext cx="7117180" cy="1500780"/>
          </a:xfrm>
        </p:spPr>
        <p:txBody>
          <a:bodyPr/>
          <a:lstStyle/>
          <a:p>
            <a:r>
              <a:rPr lang="en-US" sz="4800" dirty="0" smtClean="0"/>
              <a:t>Budget</a:t>
            </a:r>
            <a:r>
              <a:rPr lang="en-US" dirty="0" smtClean="0"/>
              <a:t> </a:t>
            </a:r>
            <a:r>
              <a:rPr lang="en-US" sz="4800" dirty="0" smtClean="0"/>
              <a:t>Daily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296" y="1576980"/>
            <a:ext cx="7117180" cy="861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budget tracker for everyday life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655" y="2069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Creator: Matt Reynolds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utoShape 2" descr="Image result for budget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udget a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270172" cy="351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Github</a:t>
            </a:r>
            <a:r>
              <a:rPr lang="en-US" dirty="0" smtClean="0">
                <a:solidFill>
                  <a:schemeClr val="tx2"/>
                </a:solidFill>
              </a:rPr>
              <a:t> Link: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https://github.com/mtreynolds55/everyday-budget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8604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173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Summer</vt:lpstr>
      <vt:lpstr>Budget Daily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Daily</dc:title>
  <dc:creator>Matt Reynolds</dc:creator>
  <cp:lastModifiedBy>Matt Reynolds</cp:lastModifiedBy>
  <cp:revision>8</cp:revision>
  <dcterms:created xsi:type="dcterms:W3CDTF">2019-11-18T03:58:23Z</dcterms:created>
  <dcterms:modified xsi:type="dcterms:W3CDTF">2019-11-29T03:35:56Z</dcterms:modified>
</cp:coreProperties>
</file>