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6" r:id="rId4"/>
    <p:sldId id="267" r:id="rId5"/>
    <p:sldId id="259" r:id="rId6"/>
    <p:sldId id="261" r:id="rId7"/>
    <p:sldId id="263" r:id="rId8"/>
    <p:sldId id="264" r:id="rId9"/>
    <p:sldId id="265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11BAD-4069-4735-B597-50D65E1DCD13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8E79-C43C-4BE9-815B-BB8A78C8DF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8E79-C43C-4BE9-815B-BB8A78C8DF5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733800"/>
            <a:ext cx="6858000" cy="990600"/>
          </a:xfrm>
        </p:spPr>
        <p:txBody>
          <a:bodyPr/>
          <a:lstStyle/>
          <a:p>
            <a:r>
              <a:rPr lang="en-US" dirty="0" smtClean="0"/>
              <a:t>Warehouse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</a:t>
            </a:r>
          </a:p>
          <a:p>
            <a:pPr lvl="1"/>
            <a:r>
              <a:rPr lang="en-US" sz="3200" dirty="0" smtClean="0"/>
              <a:t>Languages</a:t>
            </a:r>
          </a:p>
          <a:p>
            <a:pPr lvl="2"/>
            <a:r>
              <a:rPr lang="en-US" sz="3200" dirty="0" smtClean="0"/>
              <a:t>Java</a:t>
            </a:r>
          </a:p>
          <a:p>
            <a:pPr lvl="2"/>
            <a:r>
              <a:rPr lang="en-US" sz="3200" dirty="0" smtClean="0"/>
              <a:t>SQL</a:t>
            </a:r>
          </a:p>
          <a:p>
            <a:pPr lvl="2"/>
            <a:endParaRPr lang="en-US" sz="3200" dirty="0" smtClean="0"/>
          </a:p>
          <a:p>
            <a:pPr lvl="1"/>
            <a:r>
              <a:rPr lang="en-US" sz="3200" dirty="0" smtClean="0"/>
              <a:t>Databases</a:t>
            </a:r>
          </a:p>
          <a:p>
            <a:pPr lvl="2"/>
            <a:r>
              <a:rPr lang="en-US" sz="3200" dirty="0" err="1" smtClean="0"/>
              <a:t>MySQL</a:t>
            </a:r>
            <a:endParaRPr lang="en-US" sz="3200" dirty="0" smtClean="0"/>
          </a:p>
          <a:p>
            <a:pPr lvl="2"/>
            <a:r>
              <a:rPr lang="en-US" sz="3200" dirty="0" smtClean="0"/>
              <a:t>Neo4j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3200" dirty="0" smtClean="0"/>
              <a:t>Project Management</a:t>
            </a:r>
          </a:p>
          <a:p>
            <a:pPr lvl="2"/>
            <a:r>
              <a:rPr lang="en-US" sz="3200" dirty="0" err="1" smtClean="0"/>
              <a:t>GitHub</a:t>
            </a:r>
            <a:endParaRPr lang="en-US" sz="3200" dirty="0" smtClean="0"/>
          </a:p>
          <a:p>
            <a:pPr lvl="2"/>
            <a:r>
              <a:rPr lang="en-US" sz="3200" dirty="0" smtClean="0"/>
              <a:t>Ant</a:t>
            </a:r>
          </a:p>
          <a:p>
            <a:pPr lvl="2"/>
            <a:r>
              <a:rPr lang="en-US" sz="3200" dirty="0" err="1" smtClean="0"/>
              <a:t>Doxygen</a:t>
            </a:r>
            <a:endParaRPr lang="en-US" sz="32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Many warehouses today still have no automation</a:t>
            </a:r>
          </a:p>
          <a:p>
            <a:r>
              <a:rPr lang="en-US" sz="3600" dirty="0" smtClean="0"/>
              <a:t>Workers do tasks inefficiently</a:t>
            </a:r>
          </a:p>
          <a:p>
            <a:r>
              <a:rPr lang="en-US" sz="3600" dirty="0" smtClean="0"/>
              <a:t>No data to make decisions</a:t>
            </a:r>
          </a:p>
          <a:p>
            <a:pPr lvl="1"/>
            <a:r>
              <a:rPr lang="en-US" sz="3600" dirty="0" smtClean="0"/>
              <a:t>Employees</a:t>
            </a:r>
          </a:p>
          <a:p>
            <a:pPr lvl="1"/>
            <a:r>
              <a:rPr lang="en-US" sz="3600" dirty="0" smtClean="0"/>
              <a:t>Inventory</a:t>
            </a:r>
          </a:p>
          <a:p>
            <a:r>
              <a:rPr lang="en-US" sz="3600" dirty="0" smtClean="0"/>
              <a:t>Currently paper-driven environment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Standalone warehouse</a:t>
            </a:r>
          </a:p>
          <a:p>
            <a:r>
              <a:rPr lang="en-US" dirty="0" smtClean="0"/>
              <a:t>Purchases goods</a:t>
            </a:r>
          </a:p>
          <a:p>
            <a:r>
              <a:rPr lang="en-US" dirty="0" smtClean="0"/>
              <a:t>Ships goods ordered by customers</a:t>
            </a:r>
          </a:p>
          <a:p>
            <a:r>
              <a:rPr lang="en-US" dirty="0" smtClean="0"/>
              <a:t>Stock Handlers</a:t>
            </a:r>
          </a:p>
          <a:p>
            <a:pPr lvl="1"/>
            <a:r>
              <a:rPr lang="en-US" dirty="0" smtClean="0"/>
              <a:t>Gather and put away goods</a:t>
            </a:r>
          </a:p>
          <a:p>
            <a:r>
              <a:rPr lang="en-US" dirty="0" smtClean="0"/>
              <a:t>Receivers</a:t>
            </a:r>
          </a:p>
          <a:p>
            <a:pPr lvl="1"/>
            <a:r>
              <a:rPr lang="en-US" dirty="0" smtClean="0"/>
              <a:t>Process incoming shipments</a:t>
            </a:r>
          </a:p>
          <a:p>
            <a:r>
              <a:rPr lang="en-US" dirty="0" smtClean="0"/>
              <a:t>Shippers</a:t>
            </a:r>
          </a:p>
          <a:p>
            <a:pPr lvl="1"/>
            <a:r>
              <a:rPr lang="en-US" dirty="0" smtClean="0"/>
              <a:t>Arrange outgoing shipments</a:t>
            </a:r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Over see planning and organization of the warehouse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Revolves around a GUI</a:t>
            </a:r>
          </a:p>
          <a:p>
            <a:r>
              <a:rPr lang="en-US" dirty="0" smtClean="0"/>
              <a:t>Interactive map of the </a:t>
            </a:r>
            <a:r>
              <a:rPr lang="en-US" dirty="0" err="1" smtClean="0"/>
              <a:t>floorplan</a:t>
            </a:r>
            <a:r>
              <a:rPr lang="en-US" dirty="0" smtClean="0"/>
              <a:t> of the warehouse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Prototype Design</a:t>
            </a:r>
          </a:p>
          <a:p>
            <a:r>
              <a:rPr lang="en-US" sz="3600" dirty="0" smtClean="0"/>
              <a:t>Documentation</a:t>
            </a:r>
          </a:p>
          <a:p>
            <a:r>
              <a:rPr lang="en-US" sz="3600" dirty="0" smtClean="0"/>
              <a:t>Database Design and Setup</a:t>
            </a:r>
          </a:p>
          <a:p>
            <a:r>
              <a:rPr lang="en-US" sz="3600" dirty="0" smtClean="0"/>
              <a:t>Preliminary GUI Implementation 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Stock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Create daily plans for stock to be gather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Figure out most efficient routes to take to gather all products for shipment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Recording and monitoring of inconsistencies in stock levels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Track speed of each of the workers</a:t>
            </a:r>
            <a:endParaRPr lang="zh-CN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Shipper </a:t>
            </a:r>
            <a:r>
              <a:rPr lang="en-US" altLang="zh-CN" b="1" dirty="0" smtClean="0"/>
              <a:t>&amp; </a:t>
            </a:r>
            <a:r>
              <a:rPr lang="en-US" altLang="zh-CN" b="1" dirty="0"/>
              <a:t>Receiver 	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861" y="1556792"/>
            <a:ext cx="7618040" cy="2088232"/>
          </a:xfrm>
        </p:spPr>
        <p:txBody>
          <a:bodyPr/>
          <a:lstStyle/>
          <a:p>
            <a:r>
              <a:rPr lang="en-US" altLang="zh-CN" dirty="0"/>
              <a:t>Check and </a:t>
            </a:r>
            <a:r>
              <a:rPr lang="en-US" altLang="zh-CN" dirty="0" smtClean="0"/>
              <a:t>assign </a:t>
            </a:r>
            <a:r>
              <a:rPr lang="en-US" altLang="zh-CN" dirty="0"/>
              <a:t>upcoming </a:t>
            </a:r>
            <a:r>
              <a:rPr lang="en-US" altLang="zh-CN" dirty="0" smtClean="0"/>
              <a:t>shipments	</a:t>
            </a:r>
          </a:p>
          <a:p>
            <a:r>
              <a:rPr lang="en-US" altLang="zh-CN" dirty="0" smtClean="0"/>
              <a:t>Record </a:t>
            </a:r>
            <a:r>
              <a:rPr lang="en-US" altLang="zh-CN" dirty="0"/>
              <a:t>outgoing shipment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/>
              <a:t>Track pallet contents </a:t>
            </a:r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07615" y="3501008"/>
            <a:ext cx="75495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/>
              <a:t>Input information for incoming products </a:t>
            </a:r>
            <a:endParaRPr lang="en-US" altLang="zh-CN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 smtClean="0"/>
              <a:t>Check </a:t>
            </a:r>
            <a:r>
              <a:rPr lang="en-US" altLang="zh-CN" sz="3200" dirty="0"/>
              <a:t>warehouse capacity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 smtClean="0"/>
              <a:t>Check </a:t>
            </a:r>
            <a:r>
              <a:rPr lang="en-US" altLang="zh-CN" sz="3200" dirty="0"/>
              <a:t>shipments to be shipped to create space 	</a:t>
            </a:r>
          </a:p>
        </p:txBody>
      </p:sp>
    </p:spTree>
    <p:extLst>
      <p:ext uri="{BB962C8B-B14F-4D97-AF65-F5344CB8AC3E}">
        <p14:creationId xmlns:p14="http://schemas.microsoft.com/office/powerpoint/2010/main" xmlns="" val="395777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132856"/>
            <a:ext cx="7879162" cy="27649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It is a management and reporting system</a:t>
            </a:r>
          </a:p>
          <a:p>
            <a:r>
              <a:rPr lang="en-US" altLang="zh-CN" dirty="0" smtClean="0"/>
              <a:t>Product listing, purchase order listing and shipping listing, including basic information about item name, price, and time.</a:t>
            </a:r>
          </a:p>
          <a:p>
            <a:r>
              <a:rPr lang="en-US" altLang="zh-CN" dirty="0" smtClean="0"/>
              <a:t>Statistic report, employee report.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112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060848"/>
            <a:ext cx="6419056" cy="2692896"/>
          </a:xfrm>
        </p:spPr>
        <p:txBody>
          <a:bodyPr/>
          <a:lstStyle/>
          <a:p>
            <a:r>
              <a:rPr lang="en-US" altLang="zh-CN" dirty="0" smtClean="0"/>
              <a:t>No</a:t>
            </a:r>
            <a:r>
              <a:rPr lang="en-US" altLang="zh-CN" dirty="0"/>
              <a:t> breakdown of the work</a:t>
            </a:r>
            <a:endParaRPr lang="en-US" altLang="zh-CN" dirty="0" smtClean="0"/>
          </a:p>
          <a:p>
            <a:r>
              <a:rPr lang="en-US" altLang="zh-CN" dirty="0" smtClean="0"/>
              <a:t>Cooperate closely</a:t>
            </a:r>
          </a:p>
          <a:p>
            <a:r>
              <a:rPr lang="en-US" altLang="zh-CN" dirty="0" smtClean="0"/>
              <a:t>Discuss and Find out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048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247</TotalTime>
  <Words>161</Words>
  <Application>Microsoft Office PowerPoint</Application>
  <PresentationFormat>On-screen Show (4:3)</PresentationFormat>
  <Paragraphs>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Warehouse Management System</vt:lpstr>
      <vt:lpstr>Business Case</vt:lpstr>
      <vt:lpstr>Introduction</vt:lpstr>
      <vt:lpstr>Slide 4</vt:lpstr>
      <vt:lpstr>Progress</vt:lpstr>
      <vt:lpstr>Stock Handler</vt:lpstr>
      <vt:lpstr>Shipper &amp; Receiver  </vt:lpstr>
      <vt:lpstr>Manager</vt:lpstr>
      <vt:lpstr>Slide 9</vt:lpstr>
      <vt:lpstr>Project Tools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</dc:title>
  <dc:creator>Matt</dc:creator>
  <cp:lastModifiedBy>Matt</cp:lastModifiedBy>
  <cp:revision>5</cp:revision>
  <dcterms:created xsi:type="dcterms:W3CDTF">2013-10-04T17:41:21Z</dcterms:created>
  <dcterms:modified xsi:type="dcterms:W3CDTF">2013-10-04T21:48:38Z</dcterms:modified>
</cp:coreProperties>
</file>