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6" r:id="rId4"/>
    <p:sldId id="267" r:id="rId5"/>
    <p:sldId id="259" r:id="rId6"/>
    <p:sldId id="268" r:id="rId7"/>
    <p:sldId id="269" r:id="rId8"/>
    <p:sldId id="261" r:id="rId9"/>
    <p:sldId id="263" r:id="rId10"/>
    <p:sldId id="264" r:id="rId11"/>
    <p:sldId id="265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1BAD-4069-4735-B597-50D65E1DCD13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8E79-C43C-4BE9-815B-BB8A78C8DF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E79-C43C-4BE9-815B-BB8A78C8DF5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087DF-A252-433C-A54F-35F1BAC6DEB9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1671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087DF-A252-433C-A54F-35F1BAC6DEB9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4694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C2D5F-2818-49F9-8B93-5B29C12AB2A0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8D894-CD59-4A3A-96CE-672184F1768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733800"/>
            <a:ext cx="6858000" cy="990600"/>
          </a:xfrm>
        </p:spPr>
        <p:txBody>
          <a:bodyPr/>
          <a:lstStyle/>
          <a:p>
            <a:r>
              <a:rPr lang="en-US" dirty="0" smtClean="0"/>
              <a:t>Warehouse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7879162" cy="27649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is a management and reporting system</a:t>
            </a:r>
          </a:p>
          <a:p>
            <a:r>
              <a:rPr lang="en-US" altLang="zh-CN" dirty="0" smtClean="0"/>
              <a:t>Product listing, purchase order listing and shipping listing, including basic information about item name, price, and time.</a:t>
            </a:r>
          </a:p>
          <a:p>
            <a:r>
              <a:rPr lang="en-US" altLang="zh-CN" dirty="0" smtClean="0"/>
              <a:t>Statistic report, employee report.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112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060848"/>
            <a:ext cx="6419056" cy="2692896"/>
          </a:xfrm>
        </p:spPr>
        <p:txBody>
          <a:bodyPr/>
          <a:lstStyle/>
          <a:p>
            <a:r>
              <a:rPr lang="en-US" altLang="zh-CN" dirty="0" smtClean="0"/>
              <a:t>No</a:t>
            </a:r>
            <a:r>
              <a:rPr lang="en-US" altLang="zh-CN" dirty="0"/>
              <a:t> breakdown of the work</a:t>
            </a:r>
            <a:endParaRPr lang="en-US" altLang="zh-CN" dirty="0" smtClean="0"/>
          </a:p>
          <a:p>
            <a:r>
              <a:rPr lang="en-US" altLang="zh-CN" dirty="0" smtClean="0"/>
              <a:t>Cooperate closely</a:t>
            </a:r>
          </a:p>
          <a:p>
            <a:r>
              <a:rPr lang="en-US" altLang="zh-CN" dirty="0" smtClean="0"/>
              <a:t>Discuss and Find out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04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</a:t>
            </a:r>
          </a:p>
          <a:p>
            <a:pPr lvl="1"/>
            <a:r>
              <a:rPr lang="en-US" sz="3200" dirty="0" smtClean="0"/>
              <a:t>Languages</a:t>
            </a:r>
          </a:p>
          <a:p>
            <a:pPr lvl="2"/>
            <a:r>
              <a:rPr lang="en-US" sz="3200" dirty="0" smtClean="0"/>
              <a:t>Java</a:t>
            </a:r>
          </a:p>
          <a:p>
            <a:pPr lvl="2"/>
            <a:r>
              <a:rPr lang="en-US" sz="3200" dirty="0" smtClean="0"/>
              <a:t>SQL</a:t>
            </a:r>
          </a:p>
          <a:p>
            <a:pPr lvl="2"/>
            <a:endParaRPr lang="en-US" sz="3200" dirty="0" smtClean="0"/>
          </a:p>
          <a:p>
            <a:pPr lvl="1"/>
            <a:r>
              <a:rPr lang="en-US" sz="3200" dirty="0" smtClean="0"/>
              <a:t>Databases</a:t>
            </a:r>
          </a:p>
          <a:p>
            <a:pPr lvl="2"/>
            <a:r>
              <a:rPr lang="en-US" sz="3200" dirty="0" err="1" smtClean="0"/>
              <a:t>MySQL</a:t>
            </a:r>
            <a:endParaRPr lang="en-US" sz="3200" dirty="0" smtClean="0"/>
          </a:p>
          <a:p>
            <a:pPr lvl="2"/>
            <a:r>
              <a:rPr lang="en-US" sz="3200" dirty="0" smtClean="0"/>
              <a:t>Neo4j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200" dirty="0" smtClean="0"/>
              <a:t>Project Management</a:t>
            </a:r>
          </a:p>
          <a:p>
            <a:pPr lvl="2"/>
            <a:r>
              <a:rPr lang="en-US" sz="3200" dirty="0" err="1" smtClean="0"/>
              <a:t>GitHub</a:t>
            </a:r>
            <a:endParaRPr lang="en-US" sz="3200" dirty="0" smtClean="0"/>
          </a:p>
          <a:p>
            <a:pPr lvl="2"/>
            <a:r>
              <a:rPr lang="en-US" sz="3200" dirty="0" smtClean="0"/>
              <a:t>Ant</a:t>
            </a:r>
          </a:p>
          <a:p>
            <a:pPr lvl="2"/>
            <a:r>
              <a:rPr lang="en-US" sz="3200" dirty="0" err="1" smtClean="0"/>
              <a:t>Doxygen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Many warehouses today still have no automation</a:t>
            </a:r>
          </a:p>
          <a:p>
            <a:r>
              <a:rPr lang="en-US" sz="3600" dirty="0" smtClean="0"/>
              <a:t>Workers do tasks inefficiently</a:t>
            </a:r>
          </a:p>
          <a:p>
            <a:r>
              <a:rPr lang="en-US" sz="3600" dirty="0" smtClean="0"/>
              <a:t>No data to make decisions</a:t>
            </a:r>
          </a:p>
          <a:p>
            <a:pPr lvl="1"/>
            <a:r>
              <a:rPr lang="en-US" sz="3600" dirty="0" smtClean="0"/>
              <a:t>Employees</a:t>
            </a:r>
          </a:p>
          <a:p>
            <a:pPr lvl="1"/>
            <a:r>
              <a:rPr lang="en-US" sz="3600" dirty="0" smtClean="0"/>
              <a:t>Inventory</a:t>
            </a:r>
          </a:p>
          <a:p>
            <a:r>
              <a:rPr lang="en-US" sz="3600" dirty="0" smtClean="0"/>
              <a:t>Currently paper-driven environment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Standalone warehouse</a:t>
            </a:r>
          </a:p>
          <a:p>
            <a:r>
              <a:rPr lang="en-US" dirty="0" smtClean="0"/>
              <a:t>Purchases goods</a:t>
            </a:r>
          </a:p>
          <a:p>
            <a:r>
              <a:rPr lang="en-US" dirty="0" smtClean="0"/>
              <a:t>Ships goods ordered by customers</a:t>
            </a:r>
          </a:p>
          <a:p>
            <a:r>
              <a:rPr lang="en-US" dirty="0" smtClean="0"/>
              <a:t>Stock Handlers</a:t>
            </a:r>
          </a:p>
          <a:p>
            <a:pPr lvl="1"/>
            <a:r>
              <a:rPr lang="en-US" dirty="0" smtClean="0"/>
              <a:t>Gather and put away goods</a:t>
            </a:r>
          </a:p>
          <a:p>
            <a:r>
              <a:rPr lang="en-US" dirty="0" smtClean="0"/>
              <a:t>Receivers</a:t>
            </a:r>
          </a:p>
          <a:p>
            <a:pPr lvl="1"/>
            <a:r>
              <a:rPr lang="en-US" dirty="0" smtClean="0"/>
              <a:t>Process incoming shipments</a:t>
            </a:r>
          </a:p>
          <a:p>
            <a:r>
              <a:rPr lang="en-US" dirty="0" smtClean="0"/>
              <a:t>Shippers</a:t>
            </a:r>
          </a:p>
          <a:p>
            <a:pPr lvl="1"/>
            <a:r>
              <a:rPr lang="en-US" dirty="0" smtClean="0"/>
              <a:t>Arrange outgoing shipments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Over see planning and organization of the warehouse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Revolves around a GUI</a:t>
            </a:r>
          </a:p>
          <a:p>
            <a:r>
              <a:rPr lang="en-US" dirty="0" smtClean="0"/>
              <a:t>Interactive map of the </a:t>
            </a:r>
            <a:r>
              <a:rPr lang="en-US" dirty="0" err="1" smtClean="0"/>
              <a:t>floorplan</a:t>
            </a:r>
            <a:r>
              <a:rPr lang="en-US" dirty="0" smtClean="0"/>
              <a:t> of the warehouse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Prototype Design</a:t>
            </a:r>
          </a:p>
          <a:p>
            <a:r>
              <a:rPr lang="en-US" sz="3600" dirty="0" smtClean="0"/>
              <a:t>Documentation</a:t>
            </a:r>
          </a:p>
          <a:p>
            <a:r>
              <a:rPr lang="en-US" sz="3600" dirty="0" smtClean="0"/>
              <a:t>Database Design and Setup</a:t>
            </a:r>
          </a:p>
          <a:p>
            <a:r>
              <a:rPr lang="en-US" sz="3600" dirty="0" smtClean="0"/>
              <a:t>Preliminary GUI Implementation 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64481" y="800100"/>
            <a:ext cx="5979319" cy="4991100"/>
            <a:chOff x="1564481" y="800100"/>
            <a:chExt cx="4352925" cy="3181350"/>
          </a:xfrm>
        </p:grpSpPr>
        <p:sp>
          <p:nvSpPr>
            <p:cNvPr id="4" name="Rounded Rectangle 3"/>
            <p:cNvSpPr/>
            <p:nvPr/>
          </p:nvSpPr>
          <p:spPr>
            <a:xfrm>
              <a:off x="3050381" y="3155950"/>
              <a:ext cx="1381125" cy="825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Database</a:t>
              </a:r>
              <a:endParaRPr lang="en-CA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3731" y="800100"/>
              <a:ext cx="1114425" cy="635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Stock Handler</a:t>
              </a:r>
              <a:endParaRPr lang="en-CA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3731" y="1978025"/>
              <a:ext cx="1114425" cy="635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Manager</a:t>
              </a:r>
              <a:endParaRPr lang="en-CA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02981" y="800100"/>
              <a:ext cx="1114425" cy="635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Shipper</a:t>
              </a:r>
              <a:endParaRPr lang="en-CA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64481" y="800100"/>
              <a:ext cx="1114425" cy="635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Receiver</a:t>
              </a:r>
              <a:endParaRPr lang="en-CA" dirty="0"/>
            </a:p>
          </p:txBody>
        </p:sp>
        <p:cxnSp>
          <p:nvCxnSpPr>
            <p:cNvPr id="24" name="Straight Arrow Connector 23"/>
            <p:cNvCxnSpPr>
              <a:stCxn id="7" idx="2"/>
              <a:endCxn id="4" idx="0"/>
            </p:cNvCxnSpPr>
            <p:nvPr/>
          </p:nvCxnSpPr>
          <p:spPr>
            <a:xfrm>
              <a:off x="3740944" y="2613026"/>
              <a:ext cx="0" cy="542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740944" y="1435101"/>
              <a:ext cx="0" cy="542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9" idx="2"/>
              <a:endCxn id="4" idx="1"/>
            </p:cNvCxnSpPr>
            <p:nvPr/>
          </p:nvCxnSpPr>
          <p:spPr>
            <a:xfrm rot="16200000" flipH="1">
              <a:off x="1519238" y="2037556"/>
              <a:ext cx="2133600" cy="92868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8" idx="2"/>
              <a:endCxn id="4" idx="3"/>
            </p:cNvCxnSpPr>
            <p:nvPr/>
          </p:nvCxnSpPr>
          <p:spPr>
            <a:xfrm rot="5400000">
              <a:off x="3829050" y="2037556"/>
              <a:ext cx="2133600" cy="92868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2"/>
              <a:endCxn id="7" idx="1"/>
            </p:cNvCxnSpPr>
            <p:nvPr/>
          </p:nvCxnSpPr>
          <p:spPr>
            <a:xfrm>
              <a:off x="2121694" y="1435101"/>
              <a:ext cx="1062038" cy="8604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2"/>
              <a:endCxn id="7" idx="3"/>
            </p:cNvCxnSpPr>
            <p:nvPr/>
          </p:nvCxnSpPr>
          <p:spPr>
            <a:xfrm flipH="1">
              <a:off x="4298156" y="1435101"/>
              <a:ext cx="1062038" cy="8604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957262" y="247650"/>
            <a:ext cx="201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Where To Start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0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200025"/>
            <a:ext cx="307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Challenges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5824" y="800100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1.Database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85824" y="1514476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2.Algorithm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905000"/>
            <a:ext cx="57185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Figure out most efficient </a:t>
            </a:r>
            <a:endParaRPr lang="en-CA" sz="1600" dirty="0" smtClean="0"/>
          </a:p>
          <a:p>
            <a:r>
              <a:rPr lang="en-CA" sz="1600" dirty="0" smtClean="0"/>
              <a:t>routes </a:t>
            </a:r>
            <a:r>
              <a:rPr lang="en-CA" sz="1600" dirty="0"/>
              <a:t>to take to gather all </a:t>
            </a:r>
            <a:endParaRPr lang="en-CA" sz="1600" dirty="0" smtClean="0"/>
          </a:p>
          <a:p>
            <a:r>
              <a:rPr lang="en-CA" sz="1600" dirty="0" smtClean="0"/>
              <a:t>products </a:t>
            </a:r>
            <a:r>
              <a:rPr lang="en-CA" sz="1600" dirty="0"/>
              <a:t>for shipment</a:t>
            </a:r>
            <a:endParaRPr lang="en-CA" sz="1600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7" name="TextBox 3"/>
          <p:cNvSpPr txBox="1"/>
          <p:nvPr/>
        </p:nvSpPr>
        <p:spPr>
          <a:xfrm>
            <a:off x="1414463" y="2741197"/>
            <a:ext cx="5432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600" dirty="0" smtClean="0"/>
          </a:p>
          <a:p>
            <a:r>
              <a:rPr lang="en-CA" sz="1600" dirty="0" smtClean="0"/>
              <a:t>Figure </a:t>
            </a:r>
            <a:r>
              <a:rPr lang="en-CA" sz="1600" dirty="0"/>
              <a:t>out most </a:t>
            </a:r>
            <a:r>
              <a:rPr lang="en-CA" sz="1600" dirty="0" smtClean="0"/>
              <a:t>efficient </a:t>
            </a:r>
            <a:endParaRPr lang="en-CA" sz="1600" dirty="0" smtClean="0"/>
          </a:p>
          <a:p>
            <a:r>
              <a:rPr lang="en-CA" sz="1600" dirty="0" smtClean="0"/>
              <a:t>way </a:t>
            </a:r>
            <a:r>
              <a:rPr lang="en-CA" sz="1600" dirty="0" smtClean="0"/>
              <a:t>to </a:t>
            </a:r>
            <a:r>
              <a:rPr lang="en-CA" sz="1600" dirty="0"/>
              <a:t>put as much </a:t>
            </a:r>
            <a:r>
              <a:rPr lang="en-CA" sz="1600" dirty="0" smtClean="0"/>
              <a:t>stuff</a:t>
            </a:r>
          </a:p>
          <a:p>
            <a:r>
              <a:rPr lang="en-CA" sz="1600" dirty="0" smtClean="0"/>
              <a:t> </a:t>
            </a:r>
            <a:r>
              <a:rPr lang="en-CA" sz="1600" dirty="0"/>
              <a:t>as possible in bin</a:t>
            </a:r>
            <a:r>
              <a:rPr lang="en-CA" dirty="0"/>
              <a:t>.</a:t>
            </a:r>
            <a:endParaRPr lang="en-CA" dirty="0" smtClean="0"/>
          </a:p>
          <a:p>
            <a:endParaRPr lang="en-CA" dirty="0"/>
          </a:p>
        </p:txBody>
      </p:sp>
      <p:grpSp>
        <p:nvGrpSpPr>
          <p:cNvPr id="91" name="Group 90"/>
          <p:cNvGrpSpPr/>
          <p:nvPr/>
        </p:nvGrpSpPr>
        <p:grpSpPr>
          <a:xfrm>
            <a:off x="3886200" y="1295400"/>
            <a:ext cx="4882159" cy="4634022"/>
            <a:chOff x="1975841" y="3600628"/>
            <a:chExt cx="3043912" cy="2785994"/>
          </a:xfrm>
        </p:grpSpPr>
        <p:sp>
          <p:nvSpPr>
            <p:cNvPr id="2" name="Rectangle 1"/>
            <p:cNvSpPr/>
            <p:nvPr/>
          </p:nvSpPr>
          <p:spPr>
            <a:xfrm>
              <a:off x="1990725" y="360598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90725" y="384887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0725" y="4091762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90725" y="4344188"/>
              <a:ext cx="178594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90774" y="5800073"/>
              <a:ext cx="50160" cy="15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01490" y="360598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1490" y="3848874"/>
              <a:ext cx="257175" cy="2266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1490" y="4091762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01491" y="434059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7893" y="4518598"/>
              <a:ext cx="146563" cy="19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100" y="3738147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98047" y="3600628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98047" y="384351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8047" y="408640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8047" y="4340550"/>
              <a:ext cx="235277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7893" y="4517600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1686" y="3743504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7628" y="5043706"/>
              <a:ext cx="257175" cy="226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6438" y="530502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75841" y="5564553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76438" y="581057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75841" y="5980586"/>
              <a:ext cx="96441" cy="9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87089" y="5980585"/>
              <a:ext cx="128588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87203" y="504456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87203" y="5301435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7203" y="5558579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89443" y="5806700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88355" y="5980585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83759" y="5067445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83759" y="5553221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83760" y="579929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83759" y="5971129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98734" y="5138078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7516" y="5138848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01490" y="4518596"/>
              <a:ext cx="71751" cy="1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65953" y="5322771"/>
              <a:ext cx="174982" cy="205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83373" y="472554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passageway</a:t>
              </a:r>
              <a:endParaRPr lang="en-CA" sz="1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15585" y="4534364"/>
              <a:ext cx="50160" cy="15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55256" y="360598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5256" y="384887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55256" y="4091762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55257" y="4344188"/>
              <a:ext cx="178594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40372" y="6099467"/>
              <a:ext cx="111248" cy="529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55306" y="5800073"/>
              <a:ext cx="50160" cy="151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66022" y="360598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66022" y="3848874"/>
              <a:ext cx="257175" cy="2266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66022" y="4091762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66022" y="434059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62425" y="4518598"/>
              <a:ext cx="146563" cy="19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77631" y="3738147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62578" y="3600628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62578" y="384351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62578" y="408640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62578" y="4340550"/>
              <a:ext cx="235277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62424" y="4517600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06218" y="3743504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42159" y="5043706"/>
              <a:ext cx="257175" cy="226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40969" y="5305024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40373" y="5564553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40969" y="581057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40373" y="5980586"/>
              <a:ext cx="96441" cy="9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51620" y="5980585"/>
              <a:ext cx="128588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51734" y="5044566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51734" y="5301435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351734" y="5558579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3975" y="5806700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52886" y="5980585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48291" y="5067445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48291" y="5553221"/>
              <a:ext cx="257175" cy="226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48291" y="5799293"/>
              <a:ext cx="1785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48291" y="5971129"/>
              <a:ext cx="257175" cy="172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63265" y="5138078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92047" y="5138848"/>
              <a:ext cx="338554" cy="12477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CA" sz="1000" dirty="0"/>
                <a:t>passageway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66022" y="4518596"/>
              <a:ext cx="71751" cy="1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30484" y="5322771"/>
              <a:ext cx="174982" cy="205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7904" y="472554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passageway</a:t>
              </a:r>
              <a:endParaRPr lang="en-CA" sz="10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149199" y="4344188"/>
              <a:ext cx="50160" cy="1516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79685" y="4545709"/>
              <a:ext cx="111248" cy="52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13910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Stock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Create daily plans for stock to be gather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Figure out most efficient routes to take to gather all products for shipment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Recording and monitoring of inconsistencies in stock levels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Track speed of each of the workers</a:t>
            </a:r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Shipper </a:t>
            </a:r>
            <a:r>
              <a:rPr lang="en-US" altLang="zh-CN" b="1" dirty="0" smtClean="0"/>
              <a:t>&amp; </a:t>
            </a:r>
            <a:r>
              <a:rPr lang="en-US" altLang="zh-CN" b="1" dirty="0"/>
              <a:t>Receiver 	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861" y="1556792"/>
            <a:ext cx="7618040" cy="2088232"/>
          </a:xfrm>
        </p:spPr>
        <p:txBody>
          <a:bodyPr/>
          <a:lstStyle/>
          <a:p>
            <a:r>
              <a:rPr lang="en-US" altLang="zh-CN" dirty="0"/>
              <a:t>Check and </a:t>
            </a:r>
            <a:r>
              <a:rPr lang="en-US" altLang="zh-CN" dirty="0" smtClean="0"/>
              <a:t>assign </a:t>
            </a:r>
            <a:r>
              <a:rPr lang="en-US" altLang="zh-CN" dirty="0"/>
              <a:t>upcoming </a:t>
            </a:r>
            <a:r>
              <a:rPr lang="en-US" altLang="zh-CN" dirty="0" smtClean="0"/>
              <a:t>shipments	</a:t>
            </a:r>
          </a:p>
          <a:p>
            <a:r>
              <a:rPr lang="en-US" altLang="zh-CN" dirty="0" smtClean="0"/>
              <a:t>Record </a:t>
            </a:r>
            <a:r>
              <a:rPr lang="en-US" altLang="zh-CN" dirty="0"/>
              <a:t>outgoing shipment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Track pallet contents 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7615" y="3501008"/>
            <a:ext cx="7549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/>
              <a:t>Input information for incoming products 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warehouse capacity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shipments to be shipped to create space 	</a:t>
            </a:r>
          </a:p>
        </p:txBody>
      </p:sp>
    </p:spTree>
    <p:extLst>
      <p:ext uri="{BB962C8B-B14F-4D97-AF65-F5344CB8AC3E}">
        <p14:creationId xmlns:p14="http://schemas.microsoft.com/office/powerpoint/2010/main" xmlns="" val="395777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</TotalTime>
  <Words>214</Words>
  <Application>Microsoft Office PowerPoint</Application>
  <PresentationFormat>On-screen Show (4:3)</PresentationFormat>
  <Paragraphs>89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Warehouse Management System</vt:lpstr>
      <vt:lpstr>Business Case</vt:lpstr>
      <vt:lpstr>Introduction</vt:lpstr>
      <vt:lpstr>Slide 4</vt:lpstr>
      <vt:lpstr>Progress</vt:lpstr>
      <vt:lpstr>Slide 6</vt:lpstr>
      <vt:lpstr>Slide 7</vt:lpstr>
      <vt:lpstr>Stock Handler</vt:lpstr>
      <vt:lpstr>Shipper &amp; Receiver  </vt:lpstr>
      <vt:lpstr>Manager</vt:lpstr>
      <vt:lpstr>Slide 11</vt:lpstr>
      <vt:lpstr>Project Tools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Matt</dc:creator>
  <cp:lastModifiedBy>Matt</cp:lastModifiedBy>
  <cp:revision>6</cp:revision>
  <dcterms:created xsi:type="dcterms:W3CDTF">2013-10-04T17:41:21Z</dcterms:created>
  <dcterms:modified xsi:type="dcterms:W3CDTF">2013-10-04T21:52:39Z</dcterms:modified>
</cp:coreProperties>
</file>