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AA3F8-000C-4E28-9291-D5721DC0502C}" v="1" dt="2024-04-21T19:42:48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Trimble" userId="a146eeb487a680b6" providerId="LiveId" clId="{084AA3F8-000C-4E28-9291-D5721DC0502C}"/>
    <pc:docChg chg="custSel modSld">
      <pc:chgData name="Madison Trimble" userId="a146eeb487a680b6" providerId="LiveId" clId="{084AA3F8-000C-4E28-9291-D5721DC0502C}" dt="2024-04-21T19:44:05.996" v="29" actId="14100"/>
      <pc:docMkLst>
        <pc:docMk/>
      </pc:docMkLst>
      <pc:sldChg chg="addSp delSp modSp mod">
        <pc:chgData name="Madison Trimble" userId="a146eeb487a680b6" providerId="LiveId" clId="{084AA3F8-000C-4E28-9291-D5721DC0502C}" dt="2024-04-21T19:44:05.996" v="29" actId="14100"/>
        <pc:sldMkLst>
          <pc:docMk/>
          <pc:sldMk cId="1289718267" sldId="256"/>
        </pc:sldMkLst>
        <pc:spChg chg="del mod">
          <ac:chgData name="Madison Trimble" userId="a146eeb487a680b6" providerId="LiveId" clId="{084AA3F8-000C-4E28-9291-D5721DC0502C}" dt="2024-04-21T18:35:29.332" v="17" actId="478"/>
          <ac:spMkLst>
            <pc:docMk/>
            <pc:sldMk cId="1289718267" sldId="256"/>
            <ac:spMk id="81" creationId="{1D3F521F-D063-6597-CC5A-EBC20DFE60EE}"/>
          </ac:spMkLst>
        </pc:spChg>
        <pc:graphicFrameChg chg="modGraphic">
          <ac:chgData name="Madison Trimble" userId="a146eeb487a680b6" providerId="LiveId" clId="{084AA3F8-000C-4E28-9291-D5721DC0502C}" dt="2024-04-21T18:34:18.570" v="0" actId="12385"/>
          <ac:graphicFrameMkLst>
            <pc:docMk/>
            <pc:sldMk cId="1289718267" sldId="256"/>
            <ac:graphicFrameMk id="9" creationId="{42DC1F33-B443-4ADE-183C-359A8C49D6AE}"/>
          </ac:graphicFrameMkLst>
        </pc:graphicFrameChg>
        <pc:graphicFrameChg chg="modGraphic">
          <ac:chgData name="Madison Trimble" userId="a146eeb487a680b6" providerId="LiveId" clId="{084AA3F8-000C-4E28-9291-D5721DC0502C}" dt="2024-04-21T18:34:36.961" v="5" actId="12385"/>
          <ac:graphicFrameMkLst>
            <pc:docMk/>
            <pc:sldMk cId="1289718267" sldId="256"/>
            <ac:graphicFrameMk id="10" creationId="{9D9B39AC-5619-AB0D-8FF9-8FD5C9C145B4}"/>
          </ac:graphicFrameMkLst>
        </pc:graphicFrameChg>
        <pc:graphicFrameChg chg="modGraphic">
          <ac:chgData name="Madison Trimble" userId="a146eeb487a680b6" providerId="LiveId" clId="{084AA3F8-000C-4E28-9291-D5721DC0502C}" dt="2024-04-21T18:34:31.324" v="3" actId="12385"/>
          <ac:graphicFrameMkLst>
            <pc:docMk/>
            <pc:sldMk cId="1289718267" sldId="256"/>
            <ac:graphicFrameMk id="12" creationId="{698A28DC-141F-0AE2-7B74-7FFC9D1A76AF}"/>
          </ac:graphicFrameMkLst>
        </pc:graphicFrameChg>
        <pc:graphicFrameChg chg="modGraphic">
          <ac:chgData name="Madison Trimble" userId="a146eeb487a680b6" providerId="LiveId" clId="{084AA3F8-000C-4E28-9291-D5721DC0502C}" dt="2024-04-21T18:34:26.954" v="2" actId="12385"/>
          <ac:graphicFrameMkLst>
            <pc:docMk/>
            <pc:sldMk cId="1289718267" sldId="256"/>
            <ac:graphicFrameMk id="13" creationId="{94A3AC71-AB5D-5235-30A5-55A90D67F67A}"/>
          </ac:graphicFrameMkLst>
        </pc:graphicFrameChg>
        <pc:graphicFrameChg chg="modGraphic">
          <ac:chgData name="Madison Trimble" userId="a146eeb487a680b6" providerId="LiveId" clId="{084AA3F8-000C-4E28-9291-D5721DC0502C}" dt="2024-04-21T18:34:34.825" v="4" actId="12385"/>
          <ac:graphicFrameMkLst>
            <pc:docMk/>
            <pc:sldMk cId="1289718267" sldId="256"/>
            <ac:graphicFrameMk id="14" creationId="{AB41B411-AA41-30F6-58E8-00B5C8B69F9F}"/>
          </ac:graphicFrameMkLst>
        </pc:graphicFrameChg>
        <pc:graphicFrameChg chg="modGraphic">
          <ac:chgData name="Madison Trimble" userId="a146eeb487a680b6" providerId="LiveId" clId="{084AA3F8-000C-4E28-9291-D5721DC0502C}" dt="2024-04-21T18:34:50.021" v="7" actId="12385"/>
          <ac:graphicFrameMkLst>
            <pc:docMk/>
            <pc:sldMk cId="1289718267" sldId="256"/>
            <ac:graphicFrameMk id="15" creationId="{A6A8F365-CDAE-C057-D775-1853957837F0}"/>
          </ac:graphicFrameMkLst>
        </pc:graphicFrameChg>
        <pc:graphicFrameChg chg="modGraphic">
          <ac:chgData name="Madison Trimble" userId="a146eeb487a680b6" providerId="LiveId" clId="{084AA3F8-000C-4E28-9291-D5721DC0502C}" dt="2024-04-21T18:34:46.018" v="6" actId="12385"/>
          <ac:graphicFrameMkLst>
            <pc:docMk/>
            <pc:sldMk cId="1289718267" sldId="256"/>
            <ac:graphicFrameMk id="16" creationId="{87B5F1B4-C4F2-A0C9-A734-2712B5AF0307}"/>
          </ac:graphicFrameMkLst>
        </pc:graphicFrameChg>
        <pc:graphicFrameChg chg="modGraphic">
          <ac:chgData name="Madison Trimble" userId="a146eeb487a680b6" providerId="LiveId" clId="{084AA3F8-000C-4E28-9291-D5721DC0502C}" dt="2024-04-21T18:34:24.267" v="1" actId="12385"/>
          <ac:graphicFrameMkLst>
            <pc:docMk/>
            <pc:sldMk cId="1289718267" sldId="256"/>
            <ac:graphicFrameMk id="28" creationId="{C5459F44-103F-36BB-C15A-AAAA66F940FC}"/>
          </ac:graphicFrameMkLst>
        </pc:graphicFrameChg>
        <pc:graphicFrameChg chg="modGraphic">
          <ac:chgData name="Madison Trimble" userId="a146eeb487a680b6" providerId="LiveId" clId="{084AA3F8-000C-4E28-9291-D5721DC0502C}" dt="2024-04-21T18:35:01.153" v="10" actId="12385"/>
          <ac:graphicFrameMkLst>
            <pc:docMk/>
            <pc:sldMk cId="1289718267" sldId="256"/>
            <ac:graphicFrameMk id="29" creationId="{C5916E6B-3547-5C55-3377-0BEA8C507CFC}"/>
          </ac:graphicFrameMkLst>
        </pc:graphicFrameChg>
        <pc:graphicFrameChg chg="modGraphic">
          <ac:chgData name="Madison Trimble" userId="a146eeb487a680b6" providerId="LiveId" clId="{084AA3F8-000C-4E28-9291-D5721DC0502C}" dt="2024-04-21T18:34:55.770" v="8" actId="12385"/>
          <ac:graphicFrameMkLst>
            <pc:docMk/>
            <pc:sldMk cId="1289718267" sldId="256"/>
            <ac:graphicFrameMk id="30" creationId="{993DFC19-CFDC-B83A-4A1E-D88E5CE97EE8}"/>
          </ac:graphicFrameMkLst>
        </pc:graphicFrameChg>
        <pc:graphicFrameChg chg="modGraphic">
          <ac:chgData name="Madison Trimble" userId="a146eeb487a680b6" providerId="LiveId" clId="{084AA3F8-000C-4E28-9291-D5721DC0502C}" dt="2024-04-21T18:35:15.882" v="13" actId="12385"/>
          <ac:graphicFrameMkLst>
            <pc:docMk/>
            <pc:sldMk cId="1289718267" sldId="256"/>
            <ac:graphicFrameMk id="31" creationId="{68137ED3-06CA-BAF8-2129-B02EB7FB0C06}"/>
          </ac:graphicFrameMkLst>
        </pc:graphicFrameChg>
        <pc:graphicFrameChg chg="modGraphic">
          <ac:chgData name="Madison Trimble" userId="a146eeb487a680b6" providerId="LiveId" clId="{084AA3F8-000C-4E28-9291-D5721DC0502C}" dt="2024-04-21T18:35:22.504" v="14" actId="12385"/>
          <ac:graphicFrameMkLst>
            <pc:docMk/>
            <pc:sldMk cId="1289718267" sldId="256"/>
            <ac:graphicFrameMk id="32" creationId="{39D65CBD-73CA-C5AA-58D3-6C35CE4664A8}"/>
          </ac:graphicFrameMkLst>
        </pc:graphicFrameChg>
        <pc:graphicFrameChg chg="modGraphic">
          <ac:chgData name="Madison Trimble" userId="a146eeb487a680b6" providerId="LiveId" clId="{084AA3F8-000C-4E28-9291-D5721DC0502C}" dt="2024-04-21T18:34:58.809" v="9" actId="12385"/>
          <ac:graphicFrameMkLst>
            <pc:docMk/>
            <pc:sldMk cId="1289718267" sldId="256"/>
            <ac:graphicFrameMk id="33" creationId="{59FF6292-B733-05F0-1457-1669F65511AE}"/>
          </ac:graphicFrameMkLst>
        </pc:graphicFrameChg>
        <pc:graphicFrameChg chg="modGraphic">
          <ac:chgData name="Madison Trimble" userId="a146eeb487a680b6" providerId="LiveId" clId="{084AA3F8-000C-4E28-9291-D5721DC0502C}" dt="2024-04-21T18:35:11.248" v="12" actId="12385"/>
          <ac:graphicFrameMkLst>
            <pc:docMk/>
            <pc:sldMk cId="1289718267" sldId="256"/>
            <ac:graphicFrameMk id="34" creationId="{16EB83A4-5B4E-5AD9-8D4D-8D9916E7579A}"/>
          </ac:graphicFrameMkLst>
        </pc:graphicFrameChg>
        <pc:graphicFrameChg chg="modGraphic">
          <ac:chgData name="Madison Trimble" userId="a146eeb487a680b6" providerId="LiveId" clId="{084AA3F8-000C-4E28-9291-D5721DC0502C}" dt="2024-04-21T18:35:05.737" v="11" actId="12385"/>
          <ac:graphicFrameMkLst>
            <pc:docMk/>
            <pc:sldMk cId="1289718267" sldId="256"/>
            <ac:graphicFrameMk id="35" creationId="{02350378-F6D0-ECC2-1CC2-E97F9C64932D}"/>
          </ac:graphicFrameMkLst>
        </pc:graphicFrameChg>
        <pc:graphicFrameChg chg="del">
          <ac:chgData name="Madison Trimble" userId="a146eeb487a680b6" providerId="LiveId" clId="{084AA3F8-000C-4E28-9291-D5721DC0502C}" dt="2024-04-21T18:35:26.170" v="15" actId="478"/>
          <ac:graphicFrameMkLst>
            <pc:docMk/>
            <pc:sldMk cId="1289718267" sldId="256"/>
            <ac:graphicFrameMk id="85" creationId="{08CA3AB6-5DE4-5B6F-BE1B-135158A10E65}"/>
          </ac:graphicFrameMkLst>
        </pc:graphicFrameChg>
        <pc:cxnChg chg="add mod">
          <ac:chgData name="Madison Trimble" userId="a146eeb487a680b6" providerId="LiveId" clId="{084AA3F8-000C-4E28-9291-D5721DC0502C}" dt="2024-04-21T19:44:05.996" v="29" actId="14100"/>
          <ac:cxnSpMkLst>
            <pc:docMk/>
            <pc:sldMk cId="1289718267" sldId="256"/>
            <ac:cxnSpMk id="3" creationId="{56C86252-B9B7-05E9-9952-F92B9B3941A2}"/>
          </ac:cxnSpMkLst>
        </pc:cxnChg>
        <pc:cxnChg chg="add mod">
          <ac:chgData name="Madison Trimble" userId="a146eeb487a680b6" providerId="LiveId" clId="{084AA3F8-000C-4E28-9291-D5721DC0502C}" dt="2024-04-21T19:44:00.598" v="28" actId="1076"/>
          <ac:cxnSpMkLst>
            <pc:docMk/>
            <pc:sldMk cId="1289718267" sldId="256"/>
            <ac:cxnSpMk id="7" creationId="{9D522944-4E5E-0139-1E17-F630A6BDA289}"/>
          </ac:cxnSpMkLst>
        </pc:cxnChg>
        <pc:cxnChg chg="mod">
          <ac:chgData name="Madison Trimble" userId="a146eeb487a680b6" providerId="LiveId" clId="{084AA3F8-000C-4E28-9291-D5721DC0502C}" dt="2024-04-21T19:43:56.612" v="27" actId="1076"/>
          <ac:cxnSpMkLst>
            <pc:docMk/>
            <pc:sldMk cId="1289718267" sldId="256"/>
            <ac:cxnSpMk id="49" creationId="{BD9316CF-7EE2-487F-1BF2-DB15DCE9BB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59D5-B4D4-1DF3-7D11-7487FD15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B1C6C-8CBB-72AF-63BE-687FAD61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3D71-83F4-0C95-4063-ECAEAF7F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9000-D36B-D18F-87A8-8F1C31EB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9BE-1DF2-C50F-8459-3ACEA095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384B-0589-2D82-4CEC-16D15B12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E7C0-2EBB-B326-901B-19D35EB0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81DA-EAF4-8B8F-B599-E3F24982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5A6C-5445-580B-9E7E-051EC040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323C-D377-B1A8-6BA7-642659FC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1490-CDF5-98C6-57DF-A02EF7140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2CA4-2649-02AD-19C6-65DE1CDF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DE8E-13C6-A264-D497-7ED3E549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44BF-CF67-3C61-82F2-753A5A7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18C4-2A82-5799-42C1-4C48DD20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D4A5-2A74-F1BF-8C4D-8F02925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E87B-C8E2-CB7E-A86E-4BA1A64B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D908-B3C6-EBF3-CA49-6762635C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08A7-63EF-546D-F885-CD109AB7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F756-0C8E-927D-4A13-41FEA98A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616C-8524-B2AF-4798-3EF0480D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4A02-F1E7-9A9D-1D53-A8BC7FEB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3A28-5227-2EF4-7990-2ED52768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B042-FC97-5D38-787B-6D52F81B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3722-57D7-FF4C-FFFC-12E2E38A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EE41-E930-1D5F-15C8-13F1468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E17-22A3-F0A1-31FA-EC3CAFE7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41E7-503D-674C-1A9F-5F643C15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8C73-2674-7A48-8B3B-9FF18079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F03A9-3605-8237-8755-FD970F9F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9B1A4-1F3D-0D2B-0E08-F0420B43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96F2-18C6-7A6F-B934-17023CA1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759D4-1962-EBCB-F26A-A660020E0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0BC8C-3F01-DDCE-0DC6-BC1CEB34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66594-6E41-C18B-B31B-5ED4FB61A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62599-A8FD-473D-89B8-42C8F2D5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A498-D05C-2597-32BE-A963A283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B9D1A-3D6E-9A62-B266-AC43EB00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03361-D8F7-26A0-B14F-EDFEF528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C955-0120-C377-1C6E-7245CEC5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4D158-AE99-E54A-667E-4B64FA28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4126-228D-87BB-784C-3351F7AA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38D3-04A5-DFBD-844C-5E39A015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E349B-6F8A-8CFB-20B0-FF33CF5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3A4BE-7B6A-9F88-3BC7-A1DB001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1C1-B345-9B0B-2AA9-7649467A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978A-78CE-2C8F-21AB-1BC5B93D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DB68-BECF-8EE4-B45C-73A0F31B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292E2-E449-D0C4-CA1C-5CF86B9C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4C799-4216-25A9-7C74-B8EB57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2182-FAB6-F3C6-0212-58DABB69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1B17-9467-757F-6E9F-C86C2AEF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C113-326D-4531-253D-1B5F056D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31AAA-4ED5-B54A-D3AC-610E3FE7D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D9F3-816E-E7DF-8AF3-9872F2DC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4D54-F376-CBE0-B323-18F51926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FC9D-AE06-6EBF-FF3D-721500BC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8BB32-8F60-5EA7-FAD3-1F1A5F7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C7790-C99C-A62E-541D-D55C981B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FA79-3B84-27B8-4473-874B41E2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4926-1C84-B04D-2073-40306C41D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BE70A-64A2-47BE-93EE-7CED9947C4B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F9FC-59E4-8468-B8B3-919BA14E8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0D6B-31E0-7296-9986-DE6606165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AFAB4-80E5-4BCE-B5B2-C9CCF64A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DC1F33-B443-4ADE-183C-359A8C49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1240"/>
              </p:ext>
            </p:extLst>
          </p:nvPr>
        </p:nvGraphicFramePr>
        <p:xfrm>
          <a:off x="843280" y="1256030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12471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33976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78306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1157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581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107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D9B39AC-5619-AB0D-8FF9-8FD5C9C14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2788"/>
              </p:ext>
            </p:extLst>
          </p:nvPr>
        </p:nvGraphicFramePr>
        <p:xfrm>
          <a:off x="7284720" y="1830070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24830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94031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56761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8419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3159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03566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8A28DC-141F-0AE2-7B74-7FFC9D1A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44802"/>
              </p:ext>
            </p:extLst>
          </p:nvPr>
        </p:nvGraphicFramePr>
        <p:xfrm>
          <a:off x="3136900" y="933768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957782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1883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45218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2670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204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497481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A3AC71-AB5D-5235-30A5-55A90D67F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91798"/>
              </p:ext>
            </p:extLst>
          </p:nvPr>
        </p:nvGraphicFramePr>
        <p:xfrm>
          <a:off x="2489200" y="1993900"/>
          <a:ext cx="1828800" cy="5410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99803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6540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55691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022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278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13748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41B411-AA41-30F6-58E8-00B5C8B6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93900"/>
              </p:ext>
            </p:extLst>
          </p:nvPr>
        </p:nvGraphicFramePr>
        <p:xfrm>
          <a:off x="4937760" y="1830070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2856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071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029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32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9403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7285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A8F365-CDAE-C057-D775-18539578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05693"/>
              </p:ext>
            </p:extLst>
          </p:nvPr>
        </p:nvGraphicFramePr>
        <p:xfrm>
          <a:off x="7782560" y="2837180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2856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071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029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32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9403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7285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B5F1B4-C4F2-A0C9-A734-2712B5AF0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6533"/>
              </p:ext>
            </p:extLst>
          </p:nvPr>
        </p:nvGraphicFramePr>
        <p:xfrm>
          <a:off x="9834880" y="1830070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2856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071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029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32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9403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72850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916AC4-AB56-81B1-813C-73D9B6BBE889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>
            <a:off x="1757680" y="1804670"/>
            <a:ext cx="731520" cy="459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608EC-FD10-4EE8-8FD2-36B3FF50BF5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65700" y="1208088"/>
            <a:ext cx="490220" cy="62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B8B61-E35B-A88B-1B58-6FF80DF4BE06}"/>
              </a:ext>
            </a:extLst>
          </p:cNvPr>
          <p:cNvCxnSpPr>
            <a:cxnSpLocks/>
          </p:cNvCxnSpPr>
          <p:nvPr/>
        </p:nvCxnSpPr>
        <p:spPr>
          <a:xfrm flipV="1">
            <a:off x="4318000" y="2301240"/>
            <a:ext cx="619760" cy="3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A6D446-4406-D083-9A59-B2ABB393511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66560" y="2104390"/>
            <a:ext cx="518160" cy="3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5459F44-103F-36BB-C15A-AAAA66F94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56441"/>
              </p:ext>
            </p:extLst>
          </p:nvPr>
        </p:nvGraphicFramePr>
        <p:xfrm>
          <a:off x="924560" y="3957637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5916E6B-3547-5C55-3377-0BEA8C507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65834"/>
              </p:ext>
            </p:extLst>
          </p:nvPr>
        </p:nvGraphicFramePr>
        <p:xfrm>
          <a:off x="3058160" y="3974148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93DFC19-CFDC-B83A-4A1E-D88E5CE97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34375"/>
              </p:ext>
            </p:extLst>
          </p:nvPr>
        </p:nvGraphicFramePr>
        <p:xfrm>
          <a:off x="8168640" y="3939225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8137ED3-06CA-BAF8-2129-B02EB7FB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70460"/>
              </p:ext>
            </p:extLst>
          </p:nvPr>
        </p:nvGraphicFramePr>
        <p:xfrm>
          <a:off x="7020560" y="4779012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D65CBD-73CA-C5AA-58D3-6C35CE46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63476"/>
              </p:ext>
            </p:extLst>
          </p:nvPr>
        </p:nvGraphicFramePr>
        <p:xfrm>
          <a:off x="6370320" y="5636261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9FF6292-B733-05F0-1457-1669F6551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51267"/>
              </p:ext>
            </p:extLst>
          </p:nvPr>
        </p:nvGraphicFramePr>
        <p:xfrm>
          <a:off x="5191760" y="3956686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B83A4-5B4E-5AD9-8D4D-8D9916E7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93530"/>
              </p:ext>
            </p:extLst>
          </p:nvPr>
        </p:nvGraphicFramePr>
        <p:xfrm>
          <a:off x="4051300" y="4903471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2350378-F6D0-ECC2-1CC2-E97F9C649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62034"/>
              </p:ext>
            </p:extLst>
          </p:nvPr>
        </p:nvGraphicFramePr>
        <p:xfrm>
          <a:off x="1722120" y="4903471"/>
          <a:ext cx="182880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878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51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54677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058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effectLst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359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834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A33BF6-A33E-7FD5-4BAD-586BEEB6B5E4}"/>
              </a:ext>
            </a:extLst>
          </p:cNvPr>
          <p:cNvCxnSpPr>
            <a:cxnSpLocks/>
          </p:cNvCxnSpPr>
          <p:nvPr/>
        </p:nvCxnSpPr>
        <p:spPr>
          <a:xfrm flipH="1" flipV="1">
            <a:off x="9098280" y="3402408"/>
            <a:ext cx="248919" cy="53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A34F93-6B54-6790-094A-846799B616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98280" y="2072005"/>
            <a:ext cx="736600" cy="32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907253-A4F5-1E3D-0B8D-1441A77B0DBE}"/>
              </a:ext>
            </a:extLst>
          </p:cNvPr>
          <p:cNvCxnSpPr>
            <a:cxnSpLocks/>
          </p:cNvCxnSpPr>
          <p:nvPr/>
        </p:nvCxnSpPr>
        <p:spPr>
          <a:xfrm flipV="1">
            <a:off x="9611360" y="2362518"/>
            <a:ext cx="579120" cy="66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316CF-7EE2-487F-1BF2-DB15DCE9BB50}"/>
              </a:ext>
            </a:extLst>
          </p:cNvPr>
          <p:cNvCxnSpPr>
            <a:cxnSpLocks/>
          </p:cNvCxnSpPr>
          <p:nvPr/>
        </p:nvCxnSpPr>
        <p:spPr>
          <a:xfrm>
            <a:off x="1300480" y="1787209"/>
            <a:ext cx="0" cy="215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58C3B7-903C-2AB2-12E8-0499907864F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753360" y="4248468"/>
            <a:ext cx="304800" cy="17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6D3194-3BC4-CBB0-083F-E0D5B8012559}"/>
              </a:ext>
            </a:extLst>
          </p:cNvPr>
          <p:cNvCxnSpPr>
            <a:cxnSpLocks/>
          </p:cNvCxnSpPr>
          <p:nvPr/>
        </p:nvCxnSpPr>
        <p:spPr>
          <a:xfrm>
            <a:off x="2037081" y="4505326"/>
            <a:ext cx="238760" cy="39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F9892-8E0A-B66E-087C-375A1B3540B6}"/>
              </a:ext>
            </a:extLst>
          </p:cNvPr>
          <p:cNvCxnSpPr>
            <a:cxnSpLocks/>
          </p:cNvCxnSpPr>
          <p:nvPr/>
        </p:nvCxnSpPr>
        <p:spPr>
          <a:xfrm>
            <a:off x="4287521" y="4505325"/>
            <a:ext cx="238760" cy="39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BDF6EE-8FCC-1ACE-9C66-F2923F66176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50920" y="5177791"/>
            <a:ext cx="500380" cy="15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79173B-7831-7738-C7CE-C19BA71D2EC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637530" y="5469573"/>
            <a:ext cx="732790" cy="44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483056-E5E6-6C99-1CF8-0A2CB5645271}"/>
              </a:ext>
            </a:extLst>
          </p:cNvPr>
          <p:cNvCxnSpPr>
            <a:cxnSpLocks/>
          </p:cNvCxnSpPr>
          <p:nvPr/>
        </p:nvCxnSpPr>
        <p:spPr>
          <a:xfrm flipV="1">
            <a:off x="5385436" y="4505325"/>
            <a:ext cx="252094" cy="38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BF843E-B3E0-F5E1-8943-1B1964AE2AA6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284720" y="5299711"/>
            <a:ext cx="226060" cy="336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3B79979-D29D-936E-DFF5-92A133B38BE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030720" y="4213545"/>
            <a:ext cx="1137920" cy="30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C95E3B-46DF-6D92-5900-726F3995FFF4}"/>
              </a:ext>
            </a:extLst>
          </p:cNvPr>
          <p:cNvCxnSpPr>
            <a:cxnSpLocks/>
          </p:cNvCxnSpPr>
          <p:nvPr/>
        </p:nvCxnSpPr>
        <p:spPr>
          <a:xfrm flipV="1">
            <a:off x="8199120" y="4491043"/>
            <a:ext cx="204470" cy="287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B79838-2689-3A9C-7934-E3A44A23E3F8}"/>
              </a:ext>
            </a:extLst>
          </p:cNvPr>
          <p:cNvSpPr txBox="1"/>
          <p:nvPr/>
        </p:nvSpPr>
        <p:spPr>
          <a:xfrm>
            <a:off x="3900170" y="27328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Marlborough Directed Graph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C86252-B9B7-05E9-9952-F92B9B3941A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79880" y="3111500"/>
            <a:ext cx="6202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522944-4E5E-0139-1E17-F630A6BDA289}"/>
              </a:ext>
            </a:extLst>
          </p:cNvPr>
          <p:cNvCxnSpPr>
            <a:cxnSpLocks/>
          </p:cNvCxnSpPr>
          <p:nvPr/>
        </p:nvCxnSpPr>
        <p:spPr>
          <a:xfrm>
            <a:off x="1579880" y="1787209"/>
            <a:ext cx="0" cy="1306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1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149</Words>
  <Application>Microsoft Office PowerPoint</Application>
  <PresentationFormat>Widescreen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Trimble</dc:creator>
  <cp:lastModifiedBy>Madison Trimble</cp:lastModifiedBy>
  <cp:revision>2</cp:revision>
  <dcterms:created xsi:type="dcterms:W3CDTF">2024-04-21T16:29:32Z</dcterms:created>
  <dcterms:modified xsi:type="dcterms:W3CDTF">2024-04-21T19:44:06Z</dcterms:modified>
</cp:coreProperties>
</file>