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8CFF5E-C40B-42B1-9339-A399529410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F6E7D91-533D-4D41-A3E4-1014A4C196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32C085F-F997-49DD-8CD9-DB223E8C5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1F088-BF47-491A-BEC0-C7AF7B2455B2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7E2812D-7B7B-410A-BFFD-74BE1D884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287A1B9-F0AC-457C-8075-54E13272A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22132-DF1B-4473-86E2-C1FB398C49A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539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B1C5B9-2846-4F37-8F44-D3D29643F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CB56CFD-506B-4512-82DE-8313C989AB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1B481C7-833F-4B6E-A4DB-6AC919F26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1F088-BF47-491A-BEC0-C7AF7B2455B2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2DAE9D0-1645-4FED-8227-A44FE9032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55398AC-83D5-4DFD-9426-D101B2B4B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22132-DF1B-4473-86E2-C1FB398C49A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260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0DDFD2DA-D4AA-42F4-8C17-B6967A34DD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7196A18-0086-4991-A863-B077ECA7A5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3E7753C-3FE8-455D-858E-87F78214E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1F088-BF47-491A-BEC0-C7AF7B2455B2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45F2FD3-73C7-4626-ACF1-4F3B4BB46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D392749-EDA0-49D3-A464-3C34699AB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22132-DF1B-4473-86E2-C1FB398C49A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699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EA4C1E-714B-4651-9BA0-8880C9F6D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F8FD2A-8A8A-4C05-87E8-9389983A9C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433EE98-B83D-4A50-8215-7ADD82EBA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1F088-BF47-491A-BEC0-C7AF7B2455B2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78020B3-0D39-407E-8DA2-4C7D4FE61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7B30EF8-F165-408E-B030-C2CD7E464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22132-DF1B-4473-86E2-C1FB398C49A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197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A0403A-0B36-4824-914C-D1261429C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5DE51AB-EBC9-4BFF-A272-2363AA4691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E08D0D4-B90A-44A6-9567-436C8BF60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1F088-BF47-491A-BEC0-C7AF7B2455B2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774C9DB-18F0-4E49-B50D-C52B75247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2347CB4-A284-45A3-B288-E406B0790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22132-DF1B-4473-86E2-C1FB398C49A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224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C5CD06-C8CF-4D9F-ACC9-D020B8C2E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F5B0482-AEE2-4110-812F-FCC8B9A4CC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4B2B0C9-65B7-48B2-BC13-A634080AC3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3CFC8AA-7955-4B9E-86FF-7623C8772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1F088-BF47-491A-BEC0-C7AF7B2455B2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36E4D6B-0014-4A81-8713-0E04E4678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7EDD4E8-52F6-4227-AE31-F21963212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22132-DF1B-4473-86E2-C1FB398C49A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59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8BB4CF-04D5-476D-B3D4-97F9EABF7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92534D3-9FB6-4941-9524-0D871E693B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9A44A8F-56CE-4EEA-8423-B3A72910C8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937DC45-AFF1-4DDB-9027-A229F3E1A8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8D8DF93-99B8-4CFC-802E-B06F5EA260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432875D-8FA8-4A77-AE8A-ADE680B7E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1F088-BF47-491A-BEC0-C7AF7B2455B2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38CE58B-C18E-4FBE-800F-0516C8580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7AF8B3F-8156-45D6-A123-263553708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22132-DF1B-4473-86E2-C1FB398C49A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848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A63B7B-06E5-422C-89C0-275B01AD7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A301645-2833-4354-B38D-C5F3D1C8C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1F088-BF47-491A-BEC0-C7AF7B2455B2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6126CDB-EBA5-46CD-A997-6445434D1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4FB124B-EC4F-4E8C-AB00-5B6DAB5A7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22132-DF1B-4473-86E2-C1FB398C49A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826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B39CD49-49EA-49EE-A04A-E0552D2CC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1F088-BF47-491A-BEC0-C7AF7B2455B2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79EEDBE-E6A7-47E0-8114-CFCC53F95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72BEEBB-103E-4DC7-A24A-B46ACEB46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22132-DF1B-4473-86E2-C1FB398C49A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616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004A5C-DDDC-434E-8826-45F48F82E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5BEC20A-4FD4-4C88-BBA4-6AAD15E116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52B6DD2-4DD4-47D1-8048-9A8B75E75D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6D65E7E-3D54-4A9B-BE11-630E33C0C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1F088-BF47-491A-BEC0-C7AF7B2455B2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9F7E9A7-BC4E-4231-8368-0093958B6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5A0EDD9-5FFC-4FD6-8CCD-A86E16C9C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22132-DF1B-4473-86E2-C1FB398C49A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934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E62279-774F-4EF0-A0DA-C7E5A1EF7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5A29F465-3DCC-486D-A905-AE238ECA3F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8B57FE9-D6DE-4023-89C4-43339CE011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ACFB5ED-3912-4EDA-92DC-266C2E054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1F088-BF47-491A-BEC0-C7AF7B2455B2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D766D74-62C6-4B4C-903B-BAF5D109E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7A92391-C9A6-4C27-9C77-3BCC7685D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22132-DF1B-4473-86E2-C1FB398C49A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956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5C83E1D-08F7-49EE-917F-89D3481E0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763522E-1CBA-4313-AB44-5F36DE6A75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766FE90-488A-4C70-9704-1B47FDBF5D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21F088-BF47-491A-BEC0-C7AF7B2455B2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945F6C3-5C25-4E1B-9831-4521099BD2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72D0489-6913-470C-BFD6-FB11E2EDB1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C22132-DF1B-4473-86E2-C1FB398C49A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729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microsoft.com/office/2007/relationships/hdphoto" Target="../media/hdphoto7.wdp"/><Relationship Id="rId3" Type="http://schemas.microsoft.com/office/2007/relationships/hdphoto" Target="../media/hdphoto2.wdp"/><Relationship Id="rId7" Type="http://schemas.microsoft.com/office/2007/relationships/hdphoto" Target="../media/hdphoto4.wdp"/><Relationship Id="rId12" Type="http://schemas.openxmlformats.org/officeDocument/2006/relationships/image" Target="../media/image7.png"/><Relationship Id="rId17" Type="http://schemas.microsoft.com/office/2007/relationships/hdphoto" Target="../media/hdphoto9.wdp"/><Relationship Id="rId2" Type="http://schemas.openxmlformats.org/officeDocument/2006/relationships/image" Target="../media/image2.png"/><Relationship Id="rId16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microsoft.com/office/2007/relationships/hdphoto" Target="../media/hdphoto6.wdp"/><Relationship Id="rId5" Type="http://schemas.microsoft.com/office/2007/relationships/hdphoto" Target="../media/hdphoto3.wdp"/><Relationship Id="rId15" Type="http://schemas.microsoft.com/office/2007/relationships/hdphoto" Target="../media/hdphoto8.wdp"/><Relationship Id="rId10" Type="http://schemas.openxmlformats.org/officeDocument/2006/relationships/image" Target="../media/image6.png"/><Relationship Id="rId4" Type="http://schemas.openxmlformats.org/officeDocument/2006/relationships/image" Target="../media/image3.png"/><Relationship Id="rId9" Type="http://schemas.microsoft.com/office/2007/relationships/hdphoto" Target="../media/hdphoto5.wdp"/><Relationship Id="rId1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0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1.wdp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D3CFDA-BDC2-4549-BD2D-9B83FBABDA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A2C668A-12E1-4433-AFF4-B1A40B502B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Grafik 4" descr="Ein Bild, das Person, Hand enthält.&#10;&#10;Automatisch generierte Beschreibung">
            <a:extLst>
              <a:ext uri="{FF2B5EF4-FFF2-40B4-BE49-F238E27FC236}">
                <a16:creationId xmlns:a16="http://schemas.microsoft.com/office/drawing/2014/main" id="{4B9FC20E-7ABF-45B9-8B78-656FF2DDFA3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backgroundMark x1="46406" y1="67708" x2="74063" y2="73542"/>
                      </a14:backgroundRemoval>
                    </a14:imgEffect>
                    <a14:imgEffect>
                      <a14:brightnessContrast bright="4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237" t="3090" r="21401" b="3090"/>
          <a:stretch/>
        </p:blipFill>
        <p:spPr>
          <a:xfrm>
            <a:off x="3951304" y="1457342"/>
            <a:ext cx="4289392" cy="4289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479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Person enthält.&#10;&#10;Automatisch generierte Beschreibung">
            <a:extLst>
              <a:ext uri="{FF2B5EF4-FFF2-40B4-BE49-F238E27FC236}">
                <a16:creationId xmlns:a16="http://schemas.microsoft.com/office/drawing/2014/main" id="{484154B5-2FB0-45B4-8CB7-36A5BC8C548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6406" y1="34167" x2="44844" y2="33542"/>
                        <a14:foregroundMark x1="44688" y1="34167" x2="44688" y2="34167"/>
                        <a14:foregroundMark x1="44688" y1="33958" x2="44688" y2="33958"/>
                        <a14:foregroundMark x1="44688" y1="34375" x2="44688" y2="33958"/>
                        <a14:foregroundMark x1="45000" y1="34375" x2="44688" y2="34583"/>
                        <a14:backgroundMark x1="73750" y1="51042" x2="81406" y2="51042"/>
                        <a14:backgroundMark x1="72813" y1="50417" x2="72813" y2="50417"/>
                        <a14:backgroundMark x1="73281" y1="50417" x2="73281" y2="50417"/>
                        <a14:backgroundMark x1="73750" y1="50208" x2="73750" y2="50208"/>
                        <a14:backgroundMark x1="72656" y1="49583" x2="72656" y2="49583"/>
                        <a14:backgroundMark x1="68750" y1="49583" x2="68750" y2="49583"/>
                        <a14:backgroundMark x1="86719" y1="38750" x2="86719" y2="38750"/>
                        <a14:backgroundMark x1="87500" y1="34167" x2="88750" y2="44583"/>
                        <a14:backgroundMark x1="88750" y1="44583" x2="88750" y2="44583"/>
                        <a14:backgroundMark x1="49688" y1="47083" x2="49688" y2="47083"/>
                        <a14:backgroundMark x1="44219" y1="42500" x2="44219" y2="42500"/>
                        <a14:backgroundMark x1="44219" y1="43125" x2="44219" y2="43125"/>
                        <a14:backgroundMark x1="46250" y1="45833" x2="46250" y2="45833"/>
                        <a14:backgroundMark x1="57813" y1="46667" x2="57813" y2="46667"/>
                        <a14:backgroundMark x1="59844" y1="46875" x2="59844" y2="46875"/>
                        <a14:backgroundMark x1="62969" y1="48125" x2="62969" y2="48125"/>
                        <a14:backgroundMark x1="62031" y1="47708" x2="62031" y2="47708"/>
                        <a14:backgroundMark x1="61094" y1="47500" x2="61094" y2="47500"/>
                        <a14:backgroundMark x1="71250" y1="49167" x2="71250" y2="49167"/>
                        <a14:backgroundMark x1="69375" y1="48958" x2="69375" y2="48958"/>
                        <a14:backgroundMark x1="67188" y1="48333" x2="67188" y2="48333"/>
                        <a14:backgroundMark x1="64844" y1="48125" x2="64844" y2="48125"/>
                        <a14:backgroundMark x1="63125" y1="47708" x2="63125" y2="47708"/>
                        <a14:backgroundMark x1="61094" y1="47083" x2="61094" y2="47083"/>
                      </a14:backgroundRemoval>
                    </a14:imgEffect>
                    <a14:imgEffect>
                      <a14:brightnessContrast bright="4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801" t="1530" r="22577" b="20305"/>
          <a:stretch/>
        </p:blipFill>
        <p:spPr>
          <a:xfrm>
            <a:off x="-1068355" y="-783771"/>
            <a:ext cx="3573624" cy="3573624"/>
          </a:xfrm>
          <a:prstGeom prst="rect">
            <a:avLst/>
          </a:prstGeom>
        </p:spPr>
      </p:pic>
      <p:pic>
        <p:nvPicPr>
          <p:cNvPr id="7" name="Grafik 6" descr="Ein Bild, das Person, Wand enthält.&#10;&#10;Automatisch generierte Beschreibung">
            <a:extLst>
              <a:ext uri="{FF2B5EF4-FFF2-40B4-BE49-F238E27FC236}">
                <a16:creationId xmlns:a16="http://schemas.microsoft.com/office/drawing/2014/main" id="{766CDC5E-299A-4335-9F05-91F4379D274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backgroundMark x1="55000" y1="34792" x2="84063" y2="47708"/>
                        <a14:backgroundMark x1="84063" y1="47708" x2="91875" y2="53958"/>
                        <a14:backgroundMark x1="91875" y1="53958" x2="95625" y2="63750"/>
                        <a14:backgroundMark x1="95625" y1="63750" x2="95625" y2="65000"/>
                        <a14:backgroundMark x1="80469" y1="57292" x2="86563" y2="84375"/>
                      </a14:backgroundRemoval>
                    </a14:imgEffect>
                    <a14:imgEffect>
                      <a14:brightnessContrast bright="4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0333" t="22143" r="27933" b="8877"/>
          <a:stretch/>
        </p:blipFill>
        <p:spPr>
          <a:xfrm>
            <a:off x="2570585" y="-363894"/>
            <a:ext cx="3153747" cy="3153747"/>
          </a:xfrm>
          <a:prstGeom prst="rect">
            <a:avLst/>
          </a:prstGeom>
        </p:spPr>
      </p:pic>
      <p:pic>
        <p:nvPicPr>
          <p:cNvPr id="11" name="Grafik 10" descr="Ein Bild, das Person, Wand, drinnen, Hand enthält.&#10;&#10;Automatisch generierte Beschreibung">
            <a:extLst>
              <a:ext uri="{FF2B5EF4-FFF2-40B4-BE49-F238E27FC236}">
                <a16:creationId xmlns:a16="http://schemas.microsoft.com/office/drawing/2014/main" id="{C12DB291-D5AB-45FE-802E-2C8DC9969583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backgroundMark x1="36094" y1="64375" x2="71406" y2="86458"/>
                        <a14:backgroundMark x1="71406" y1="86458" x2="71406" y2="86458"/>
                      </a14:backgroundRemoval>
                    </a14:imgEffect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796" t="14183" r="24898" b="5409"/>
          <a:stretch/>
        </p:blipFill>
        <p:spPr>
          <a:xfrm>
            <a:off x="5519056" y="-531845"/>
            <a:ext cx="3676262" cy="3676262"/>
          </a:xfrm>
          <a:prstGeom prst="rect">
            <a:avLst/>
          </a:prstGeom>
        </p:spPr>
      </p:pic>
      <p:pic>
        <p:nvPicPr>
          <p:cNvPr id="13" name="Grafik 12" descr="Ein Bild, das Person, Wand, Hand enthält.&#10;&#10;Automatisch generierte Beschreibung">
            <a:extLst>
              <a:ext uri="{FF2B5EF4-FFF2-40B4-BE49-F238E27FC236}">
                <a16:creationId xmlns:a16="http://schemas.microsoft.com/office/drawing/2014/main" id="{DEB6E223-ACCC-4BD9-B968-D9121D9C7B35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>
                        <a14:backgroundMark x1="32344" y1="73542" x2="87656" y2="72500"/>
                        <a14:backgroundMark x1="87656" y1="72500" x2="88750" y2="72500"/>
                      </a14:backgroundRemoval>
                    </a14:imgEffect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322" t="8367" r="27321" b="4490"/>
          <a:stretch/>
        </p:blipFill>
        <p:spPr>
          <a:xfrm>
            <a:off x="8028992" y="-839754"/>
            <a:ext cx="3984171" cy="3984171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288CBB6B-8537-437E-93F7-670B10BFEFF4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10000" b="90000" l="10000" r="90000">
                        <a14:backgroundMark x1="72031" y1="31042" x2="74063" y2="30000"/>
                        <a14:backgroundMark x1="45469" y1="52917" x2="47656" y2="51875"/>
                        <a14:backgroundMark x1="48906" y1="58958" x2="50469" y2="56667"/>
                        <a14:backgroundMark x1="59844" y1="55417" x2="61563" y2="56250"/>
                        <a14:backgroundMark x1="53750" y1="60208" x2="54219" y2="58958"/>
                        <a14:backgroundMark x1="50313" y1="56458" x2="50781" y2="56042"/>
                        <a14:backgroundMark x1="53906" y1="58542" x2="54063" y2="57708"/>
                        <a14:backgroundMark x1="44375" y1="53125" x2="46094" y2="51875"/>
                        <a14:backgroundMark x1="65000" y1="40208" x2="65938" y2="39375"/>
                        <a14:backgroundMark x1="48594" y1="51042" x2="49531" y2="51667"/>
                        <a14:backgroundMark x1="50938" y1="55833" x2="50156" y2="55833"/>
                      </a14:backgroundRemoval>
                    </a14:imgEffect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7806" t="19592" r="20459" b="11428"/>
          <a:stretch/>
        </p:blipFill>
        <p:spPr>
          <a:xfrm>
            <a:off x="-601825" y="1852126"/>
            <a:ext cx="3153747" cy="3153747"/>
          </a:xfrm>
          <a:prstGeom prst="rect">
            <a:avLst/>
          </a:prstGeom>
        </p:spPr>
      </p:pic>
      <p:pic>
        <p:nvPicPr>
          <p:cNvPr id="19" name="Grafik 18" descr="Ein Bild, das Person enthält.&#10;&#10;Automatisch generierte Beschreibung">
            <a:extLst>
              <a:ext uri="{FF2B5EF4-FFF2-40B4-BE49-F238E27FC236}">
                <a16:creationId xmlns:a16="http://schemas.microsoft.com/office/drawing/2014/main" id="{31EF5629-DFE7-4DD1-82FE-04EB11B3C4FA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10000" b="90000" l="10000" r="90000">
                        <a14:backgroundMark x1="62656" y1="61458" x2="87656" y2="53125"/>
                        <a14:backgroundMark x1="45469" y1="62917" x2="49531" y2="64167"/>
                        <a14:backgroundMark x1="40938" y1="56042" x2="44844" y2="56875"/>
                        <a14:backgroundMark x1="40781" y1="49583" x2="44375" y2="51250"/>
                        <a14:backgroundMark x1="46094" y1="45625" x2="48594" y2="48125"/>
                        <a14:backgroundMark x1="47500" y1="47708" x2="48125" y2="48750"/>
                        <a14:backgroundMark x1="48750" y1="74792" x2="49531" y2="73958"/>
                        <a14:backgroundMark x1="60938" y1="61042" x2="63906" y2="61250"/>
                        <a14:backgroundMark x1="50469" y1="73125" x2="51406" y2="72708"/>
                        <a14:backgroundMark x1="44688" y1="50417" x2="46875" y2="52708"/>
                        <a14:backgroundMark x1="44844" y1="56667" x2="46250" y2="56875"/>
                      </a14:backgroundRemoval>
                    </a14:imgEffect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179" t="12856" r="19465" b="1"/>
          <a:stretch/>
        </p:blipFill>
        <p:spPr>
          <a:xfrm>
            <a:off x="1306285" y="975050"/>
            <a:ext cx="3984171" cy="3984171"/>
          </a:xfrm>
          <a:prstGeom prst="rect">
            <a:avLst/>
          </a:prstGeom>
        </p:spPr>
      </p:pic>
      <p:pic>
        <p:nvPicPr>
          <p:cNvPr id="21" name="Grafik 20" descr="Ein Bild, das Person, Wand enthält.&#10;&#10;Automatisch generierte Beschreibung">
            <a:extLst>
              <a:ext uri="{FF2B5EF4-FFF2-40B4-BE49-F238E27FC236}">
                <a16:creationId xmlns:a16="http://schemas.microsoft.com/office/drawing/2014/main" id="{2DB3CFEF-3387-4A7B-9B32-4E213E313A7D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10000" b="90000" l="10000" r="93906">
                        <a14:foregroundMark x1="51719" y1="46042" x2="51719" y2="46042"/>
                        <a14:foregroundMark x1="66250" y1="40625" x2="77344" y2="35417"/>
                        <a14:backgroundMark x1="68906" y1="43333" x2="94844" y2="36250"/>
                        <a14:backgroundMark x1="52031" y1="54583" x2="57813" y2="50833"/>
                        <a14:backgroundMark x1="43281" y1="51250" x2="51094" y2="48125"/>
                        <a14:backgroundMark x1="51094" y1="48125" x2="51250" y2="48125"/>
                        <a14:backgroundMark x1="42500" y1="44792" x2="48594" y2="43750"/>
                        <a14:backgroundMark x1="46094" y1="36250" x2="51094" y2="37500"/>
                        <a14:backgroundMark x1="57656" y1="49583" x2="59062" y2="50000"/>
                        <a14:backgroundMark x1="51250" y1="47083" x2="52656" y2="47292"/>
                        <a14:backgroundMark x1="48438" y1="43333" x2="50313" y2="43333"/>
                      </a14:backgroundRemoval>
                    </a14:imgEffect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9427" t="8929" r="18839" b="22093"/>
          <a:stretch/>
        </p:blipFill>
        <p:spPr>
          <a:xfrm>
            <a:off x="-786101" y="3666929"/>
            <a:ext cx="3153747" cy="3153747"/>
          </a:xfrm>
          <a:prstGeom prst="rect">
            <a:avLst/>
          </a:prstGeom>
        </p:spPr>
      </p:pic>
      <p:pic>
        <p:nvPicPr>
          <p:cNvPr id="23" name="Grafik 22" descr="Ein Bild, das Person enthält.&#10;&#10;Automatisch generierte Beschreibung">
            <a:extLst>
              <a:ext uri="{FF2B5EF4-FFF2-40B4-BE49-F238E27FC236}">
                <a16:creationId xmlns:a16="http://schemas.microsoft.com/office/drawing/2014/main" id="{15679BFF-5326-452B-8322-745F8C19A638}"/>
              </a:ext>
            </a:extLst>
          </p:cNvPr>
          <p:cNvPicPr>
            <a:picLocks noChangeAspect="1"/>
          </p:cNvPicPr>
          <p:nvPr/>
        </p:nvPicPr>
        <p:blipFill rotWithShape="1"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0000"/>
                    </a14:imgEffect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2296" t="8469" r="17398" b="11122"/>
          <a:stretch/>
        </p:blipFill>
        <p:spPr>
          <a:xfrm>
            <a:off x="7455158" y="2076060"/>
            <a:ext cx="3676262" cy="3676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426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AA5292-8E31-4401-AF39-DBAC9946E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Inhaltsplatzhalter 4" descr="Ein Bild, das Person enthält.&#10;&#10;Automatisch generierte Beschreibung">
            <a:extLst>
              <a:ext uri="{FF2B5EF4-FFF2-40B4-BE49-F238E27FC236}">
                <a16:creationId xmlns:a16="http://schemas.microsoft.com/office/drawing/2014/main" id="{FB9B935A-9105-493C-B3E1-16111B9534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backgroundMark x1="30312" y1="45833" x2="30312" y2="45833"/>
                        <a14:backgroundMark x1="31094" y1="45625" x2="31094" y2="45625"/>
                        <a14:backgroundMark x1="28125" y1="49583" x2="28125" y2="49583"/>
                      </a14:backgroundRemoval>
                    </a14:imgEffect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-3138" t="8030" r="34006" b="-205"/>
          <a:stretch/>
        </p:blipFill>
        <p:spPr>
          <a:xfrm>
            <a:off x="-1080764" y="475861"/>
            <a:ext cx="4214261" cy="4214261"/>
          </a:xfrm>
          <a:prstGeom prst="rect">
            <a:avLst/>
          </a:prstGeom>
        </p:spPr>
      </p:pic>
      <p:pic>
        <p:nvPicPr>
          <p:cNvPr id="7" name="Grafik 6" descr="Ein Bild, das Person enthält.&#10;&#10;Automatisch generierte Beschreibung">
            <a:extLst>
              <a:ext uri="{FF2B5EF4-FFF2-40B4-BE49-F238E27FC236}">
                <a16:creationId xmlns:a16="http://schemas.microsoft.com/office/drawing/2014/main" id="{56F72300-FFC9-494D-BBC6-1552C130E24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74" t="11939" r="26031" b="-9667"/>
          <a:stretch/>
        </p:blipFill>
        <p:spPr>
          <a:xfrm>
            <a:off x="3714200" y="2024742"/>
            <a:ext cx="4468133" cy="4468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0469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0</Words>
  <Application>Microsoft Office PowerPoint</Application>
  <PresentationFormat>Breitbild</PresentationFormat>
  <Paragraphs>0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Hansi</dc:creator>
  <cp:lastModifiedBy>Hansi</cp:lastModifiedBy>
  <cp:revision>5</cp:revision>
  <dcterms:created xsi:type="dcterms:W3CDTF">2021-03-29T11:43:01Z</dcterms:created>
  <dcterms:modified xsi:type="dcterms:W3CDTF">2021-03-29T12:25:13Z</dcterms:modified>
</cp:coreProperties>
</file>