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OcsUrPyc2sF4mRTL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UzVI3S4LgOadfrpa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VBgDt4c3SmVkz9_5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VImLhrH59ZDL-mPm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WGuMhGdU1E6pHFwz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P2e2aD_hZI9Ff0YY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Pa-rmDUwUUR3Qrpq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PxZkmFqkgM8EJ7W2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QyEuuvw0WOHvjLt-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TkRvW69wPDMSugmY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U8BlU-kuLmVT8wvT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UYGZwfI6s9ejWbLV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LUnU86an4jeUPEjCg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2020-01-24T07:51:54.203Z</dcterms:created>
  <dcterms:modified xsi:type="dcterms:W3CDTF">2020-01-24T07:51:54.203Z</dcterms:modified>
</cp:coreProperties>
</file>