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2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8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4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9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3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4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2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4929-361F-4983-8942-7FCF7EB8A9A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v=0aAdglT39go&amp;event=video_description&amp;redir_token=-QYguuhHXzxvg5i-IfeUEH4967t8MTU1MDY2Njk4MUAxNTUwNTgwNTgx&amp;q=https://yarnpkg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redirect?v=0aAdglT39go&amp;event=video_description&amp;redir_token=-QYguuhHXzxvg5i-IfeUEH4967t8MTU1MDY2Njk4MUAxNTUwNTgwNTgx&amp;q=https://parceljs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redirect?v=0aAdglT39go&amp;event=video_description&amp;redir_token=-QYguuhHXzxvg5i-IfeUEH4967t8MTU1MDY2Njk4MUAxNTUwNTgwNTgx&amp;q=https://www.cypress.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&amp; NPM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smtClean="0">
                <a:hlinkClick r:id="rId2"/>
              </a:rPr>
              <a:t>https://nodejs.org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node –v 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-v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69" y="1960562"/>
            <a:ext cx="6949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520" y="2056853"/>
            <a:ext cx="5651218" cy="46879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Yarn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(Dependency Management)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3"/>
              </a:rPr>
              <a:t>https://yarnpkg.com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대안으로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80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Parcel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번들러 설치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2"/>
              </a:rPr>
              <a:t>https://parceljs.org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yarn add –dev parcel-bundler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37" y="2090058"/>
            <a:ext cx="5483566" cy="45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React React-Dom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react react-</a:t>
            </a:r>
            <a:r>
              <a:rPr lang="en-US" altLang="ko-KR" dirty="0" err="1" smtClean="0"/>
              <a:t>dom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61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/>
              <a:t> </a:t>
            </a:r>
            <a:r>
              <a:rPr lang="en-US" altLang="ko-KR" dirty="0" smtClean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폴더생성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–y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"name": "</a:t>
            </a:r>
            <a:r>
              <a:rPr lang="en-US" altLang="ko-KR" dirty="0" err="1"/>
              <a:t>yarnTest</a:t>
            </a:r>
            <a:r>
              <a:rPr lang="en-US" altLang="ko-KR" dirty="0"/>
              <a:t>",</a:t>
            </a:r>
          </a:p>
          <a:p>
            <a:pPr marL="0" indent="0">
              <a:buNone/>
            </a:pPr>
            <a:r>
              <a:rPr lang="en-US" altLang="ko-KR" dirty="0"/>
              <a:t>  "version": "1.0.0",</a:t>
            </a:r>
          </a:p>
          <a:p>
            <a:pPr marL="0" indent="0">
              <a:buNone/>
            </a:pPr>
            <a:r>
              <a:rPr lang="en-US" altLang="ko-KR" dirty="0"/>
              <a:t>  "main": "index.js",</a:t>
            </a:r>
          </a:p>
          <a:p>
            <a:pPr marL="0" indent="0">
              <a:buNone/>
            </a:pPr>
            <a:r>
              <a:rPr lang="en-US" altLang="ko-KR" dirty="0"/>
              <a:t>  "license": "MIT"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96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</a:t>
            </a:r>
            <a:r>
              <a:rPr lang="en-US" altLang="ko-KR" dirty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 smtClean="0"/>
              <a:t>"name": "react-</a:t>
            </a:r>
            <a:r>
              <a:rPr lang="en-US" altLang="ko-KR" dirty="0" err="1" smtClean="0"/>
              <a:t>tdd</a:t>
            </a:r>
            <a:r>
              <a:rPr lang="en-US" altLang="ko-KR" dirty="0" smtClean="0"/>
              <a:t>",</a:t>
            </a:r>
          </a:p>
          <a:p>
            <a:pPr marL="457200" lvl="1" indent="0">
              <a:buNone/>
            </a:pPr>
            <a:r>
              <a:rPr lang="en-US" altLang="ko-KR" dirty="0" smtClean="0"/>
              <a:t>"</a:t>
            </a:r>
            <a:r>
              <a:rPr lang="en-US" altLang="ko-KR" dirty="0"/>
              <a:t>version": "0.1.0",</a:t>
            </a:r>
          </a:p>
          <a:p>
            <a:pPr marL="457200" lvl="1" indent="0">
              <a:buNone/>
            </a:pPr>
            <a:r>
              <a:rPr lang="en-US" altLang="ko-KR" dirty="0"/>
              <a:t>"description": "</a:t>
            </a:r>
            <a:r>
              <a:rPr lang="en-US" altLang="ko-KR" dirty="0" err="1"/>
              <a:t>TDDing</a:t>
            </a:r>
            <a:r>
              <a:rPr lang="en-US" altLang="ko-KR" dirty="0"/>
              <a:t> a React app",</a:t>
            </a:r>
          </a:p>
          <a:p>
            <a:pPr marL="457200" lvl="1" indent="0">
              <a:buNone/>
            </a:pPr>
            <a:r>
              <a:rPr lang="en-US" altLang="ko-KR" dirty="0"/>
              <a:t>"main": "index.js",</a:t>
            </a:r>
          </a:p>
          <a:p>
            <a:pPr marL="457200" lvl="1" indent="0">
              <a:buNone/>
            </a:pPr>
            <a:r>
              <a:rPr lang="en-US" altLang="ko-KR" dirty="0"/>
              <a:t>"repository": "https://github.com/mtrl1514/</a:t>
            </a:r>
            <a:r>
              <a:rPr lang="en-US" altLang="ko-KR" dirty="0" err="1"/>
              <a:t>ReactTDD.git</a:t>
            </a:r>
            <a:r>
              <a:rPr lang="en-US" altLang="ko-KR" dirty="0"/>
              <a:t>",</a:t>
            </a:r>
          </a:p>
          <a:p>
            <a:pPr marL="457200" lvl="1" indent="0">
              <a:buNone/>
            </a:pPr>
            <a:r>
              <a:rPr lang="en-US" altLang="ko-KR" dirty="0"/>
              <a:t>"author": "LEE KWANG HEE mtrl1514@gmail.com",</a:t>
            </a:r>
          </a:p>
          <a:p>
            <a:pPr marL="457200" lvl="1" indent="0">
              <a:buNone/>
            </a:pPr>
            <a:r>
              <a:rPr lang="en-US" altLang="ko-KR" dirty="0"/>
              <a:t>"license": "Apache-2.0",</a:t>
            </a:r>
          </a:p>
          <a:p>
            <a:pPr marL="457200" lvl="1" indent="0">
              <a:buNone/>
            </a:pPr>
            <a:r>
              <a:rPr lang="en-US" altLang="ko-KR" dirty="0"/>
              <a:t>"scripts": {</a:t>
            </a:r>
          </a:p>
          <a:p>
            <a:pPr marL="457200" lvl="1" indent="0">
              <a:buNone/>
            </a:pPr>
            <a:r>
              <a:rPr lang="en-US" altLang="ko-KR" dirty="0"/>
              <a:t>"start": "parcel index.html"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Index.html </a:t>
            </a:r>
            <a:r>
              <a:rPr lang="ko-KR" altLang="en-US" dirty="0" smtClean="0"/>
              <a:t>파일 및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index.html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/App.js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/main.js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서버실행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start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Cypress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end to end test tool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2"/>
              </a:rPr>
              <a:t>https://www.cypress.io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yarn add –dev cypress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0" y="2049518"/>
            <a:ext cx="5417295" cy="45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Jest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unit test tool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jestjs.io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–dev </a:t>
            </a:r>
            <a:r>
              <a:rPr lang="en-US" altLang="ko-KR" dirty="0" smtClean="0"/>
              <a:t>jest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784112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253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React 개발환경</vt:lpstr>
      <vt:lpstr>React 개발환경</vt:lpstr>
      <vt:lpstr>React 개발환경</vt:lpstr>
      <vt:lpstr>React 개발환경</vt:lpstr>
      <vt:lpstr>React Hello World</vt:lpstr>
      <vt:lpstr>React Hello World</vt:lpstr>
      <vt:lpstr>React 개발환경</vt:lpstr>
      <vt:lpstr>React 개발환경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앵귤러 개발환경</dc:title>
  <dc:creator>Miracom</dc:creator>
  <cp:lastModifiedBy>Miracom</cp:lastModifiedBy>
  <cp:revision>15</cp:revision>
  <dcterms:created xsi:type="dcterms:W3CDTF">2019-01-07T11:53:06Z</dcterms:created>
  <dcterms:modified xsi:type="dcterms:W3CDTF">2019-02-20T11:25:41Z</dcterms:modified>
</cp:coreProperties>
</file>