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65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41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6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233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17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6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638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78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29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77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3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39C5-2E87-4E2E-9D99-84F2CE390012}" type="datetimeFigureOut">
              <a:rPr lang="hr-HR" smtClean="0"/>
              <a:t>11.10.2020.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6DBE-CC8C-456C-AEC2-5D6DA00B8B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56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/>
            </a:r>
            <a:br>
              <a:rPr lang="hr-HR" dirty="0"/>
            </a:br>
            <a:r>
              <a:rPr lang="en-US" dirty="0"/>
              <a:t> </a:t>
            </a:r>
            <a:r>
              <a:rPr lang="en-US" b="1" dirty="0"/>
              <a:t>Applied Data Science Capstone - Car accident severity 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 Peer-graded Assignment </a:t>
            </a:r>
          </a:p>
        </p:txBody>
      </p:sp>
    </p:spTree>
    <p:extLst>
      <p:ext uri="{BB962C8B-B14F-4D97-AF65-F5344CB8AC3E}">
        <p14:creationId xmlns:p14="http://schemas.microsoft.com/office/powerpoint/2010/main" val="84500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952625"/>
            <a:ext cx="4486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985837"/>
            <a:ext cx="29432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1781175"/>
            <a:ext cx="631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604837"/>
            <a:ext cx="10058400" cy="54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7" y="2943225"/>
            <a:ext cx="1495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0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Applied Data Science Capstone - Car accident severity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Applied Data Science Capstone - Car accident severity </dc:title>
  <dc:creator>itrohar</dc:creator>
  <cp:lastModifiedBy>itrohar</cp:lastModifiedBy>
  <cp:revision>1</cp:revision>
  <dcterms:created xsi:type="dcterms:W3CDTF">2020-10-11T17:17:40Z</dcterms:created>
  <dcterms:modified xsi:type="dcterms:W3CDTF">2020-10-11T17:18:55Z</dcterms:modified>
</cp:coreProperties>
</file>