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D7F0-788E-8348-ABBC-440610784070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6F86-7C8B-BA48-972A-BF6F300D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7253"/>
            <a:ext cx="6400800" cy="31341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Optimize your </a:t>
            </a:r>
            <a:r>
              <a:rPr lang="en-US" sz="2800" dirty="0" err="1" smtClean="0">
                <a:solidFill>
                  <a:srgbClr val="D9D9D9"/>
                </a:solidFill>
              </a:rPr>
              <a:t>crowdfunding</a:t>
            </a:r>
            <a:r>
              <a:rPr lang="en-US" sz="2800" dirty="0" smtClean="0">
                <a:solidFill>
                  <a:srgbClr val="D9D9D9"/>
                </a:solidFill>
              </a:rPr>
              <a:t> success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Meredith Trotter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4" name="Picture 3" descr="kickorg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2057759"/>
            <a:ext cx="8442093" cy="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diegogofl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06" y="767866"/>
            <a:ext cx="3352635" cy="706644"/>
          </a:xfrm>
          <a:prstGeom prst="rect">
            <a:avLst/>
          </a:prstGeom>
        </p:spPr>
      </p:pic>
      <p:pic>
        <p:nvPicPr>
          <p:cNvPr id="7" name="Picture 6" descr="kickstarter_logo_black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47"/>
            <a:ext cx="3295747" cy="1757732"/>
          </a:xfrm>
          <a:prstGeom prst="rect">
            <a:avLst/>
          </a:prstGeom>
        </p:spPr>
      </p:pic>
      <p:pic>
        <p:nvPicPr>
          <p:cNvPr id="8" name="Picture 7" descr="Screen Shot 2014-06-26 at 7.59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" y="1474510"/>
            <a:ext cx="4071257" cy="6858000"/>
          </a:xfrm>
          <a:prstGeom prst="rect">
            <a:avLst/>
          </a:prstGeom>
        </p:spPr>
      </p:pic>
      <p:pic>
        <p:nvPicPr>
          <p:cNvPr id="9" name="Picture 8" descr="Screen Shot 2014-06-26 at 8.00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5" y="1474510"/>
            <a:ext cx="3868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I predict the success of a </a:t>
            </a:r>
            <a:r>
              <a:rPr lang="en-US" dirty="0" err="1" smtClean="0"/>
              <a:t>crowdfunding</a:t>
            </a:r>
            <a:r>
              <a:rPr lang="en-US" dirty="0" smtClean="0"/>
              <a:t> campaign using </a:t>
            </a:r>
          </a:p>
          <a:p>
            <a:pPr marL="0" indent="0" algn="ctr">
              <a:buNone/>
            </a:pPr>
            <a:r>
              <a:rPr lang="en-US" dirty="0" smtClean="0"/>
              <a:t>only information you would have</a:t>
            </a:r>
          </a:p>
          <a:p>
            <a:pPr marL="0" indent="0" algn="ctr">
              <a:buNone/>
            </a:pPr>
            <a:r>
              <a:rPr lang="en-US" dirty="0" smtClean="0"/>
              <a:t> BEFORE </a:t>
            </a:r>
          </a:p>
          <a:p>
            <a:pPr marL="0" indent="0" algn="ctr">
              <a:buNone/>
            </a:pPr>
            <a:r>
              <a:rPr lang="en-US" dirty="0" smtClean="0"/>
              <a:t>you commit to a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9073" y="1215708"/>
            <a:ext cx="6400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Scraped data:</a:t>
            </a:r>
          </a:p>
          <a:p>
            <a:r>
              <a:rPr lang="en-US" sz="2800" dirty="0" smtClean="0"/>
              <a:t>25 </a:t>
            </a:r>
            <a:r>
              <a:rPr lang="en-US" sz="2800" dirty="0"/>
              <a:t>000+ </a:t>
            </a:r>
            <a:r>
              <a:rPr lang="en-US" sz="2800" dirty="0" err="1"/>
              <a:t>Kickstarter</a:t>
            </a:r>
            <a:r>
              <a:rPr lang="en-US" sz="2800" dirty="0"/>
              <a:t> campaigns</a:t>
            </a:r>
          </a:p>
          <a:p>
            <a:r>
              <a:rPr lang="en-US" sz="2800" dirty="0"/>
              <a:t>25 000+ </a:t>
            </a:r>
            <a:r>
              <a:rPr lang="en-US" sz="2800" dirty="0" err="1"/>
              <a:t>Indiegogo</a:t>
            </a:r>
            <a:r>
              <a:rPr lang="en-US" sz="2800" dirty="0"/>
              <a:t> campaigns</a:t>
            </a:r>
          </a:p>
          <a:p>
            <a:endParaRPr lang="en-US" sz="2800" dirty="0"/>
          </a:p>
          <a:p>
            <a:r>
              <a:rPr lang="en-US" sz="2800" dirty="0" smtClean="0"/>
              <a:t>Stored Useful Features: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Funding </a:t>
            </a:r>
            <a:r>
              <a:rPr lang="en-US" sz="2800" dirty="0" smtClean="0"/>
              <a:t>goal, Story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Category, Duration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Videos, </a:t>
            </a:r>
            <a:r>
              <a:rPr lang="en-US" sz="2800" dirty="0" smtClean="0"/>
              <a:t>Pictures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Links, Perks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2800" dirty="0" smtClean="0"/>
              <a:t>Models for success: Random Forest Classifier and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pic>
        <p:nvPicPr>
          <p:cNvPr id="5" name="Picture 4" descr="pyth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0" y="926074"/>
            <a:ext cx="13208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82" y="2017061"/>
            <a:ext cx="1175998" cy="1064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82" y="3200867"/>
            <a:ext cx="2032000" cy="1524000"/>
          </a:xfrm>
          <a:prstGeom prst="rect">
            <a:avLst/>
          </a:prstGeom>
        </p:spPr>
      </p:pic>
      <p:pic>
        <p:nvPicPr>
          <p:cNvPr id="9" name="Picture 8" descr="sciki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47" y="4951226"/>
            <a:ext cx="1337235" cy="13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064"/>
            <a:ext cx="8229600" cy="1143000"/>
          </a:xfrm>
        </p:spPr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1196" y="1206411"/>
            <a:ext cx="418782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Kickstarter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99022" y="1206411"/>
            <a:ext cx="404177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Indiegogo</a:t>
            </a:r>
            <a:endParaRPr lang="en-US" dirty="0" smtClean="0"/>
          </a:p>
        </p:txBody>
      </p:sp>
      <p:pic>
        <p:nvPicPr>
          <p:cNvPr id="21" name="Content Placeholder 20" descr="indie_features_class.png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3505"/>
          <a:stretch>
            <a:fillRect/>
          </a:stretch>
        </p:blipFill>
        <p:spPr>
          <a:xfrm>
            <a:off x="4899022" y="1846173"/>
            <a:ext cx="4041775" cy="3951288"/>
          </a:xfrm>
        </p:spPr>
      </p:pic>
      <p:pic>
        <p:nvPicPr>
          <p:cNvPr id="23" name="Content Placeholder 22" descr="kick_features_class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523"/>
          <a:stretch>
            <a:fillRect/>
          </a:stretch>
        </p:blipFill>
        <p:spPr>
          <a:xfrm>
            <a:off x="711197" y="1846173"/>
            <a:ext cx="4040188" cy="3951288"/>
          </a:xfrm>
        </p:spPr>
      </p:pic>
      <p:sp>
        <p:nvSpPr>
          <p:cNvPr id="24" name="TextBox 23"/>
          <p:cNvSpPr txBox="1"/>
          <p:nvPr/>
        </p:nvSpPr>
        <p:spPr>
          <a:xfrm>
            <a:off x="457200" y="6010550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0.83, Precision: 0.78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5025" y="5996213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0.82, Precision: 0.89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 rot="16200000">
            <a:off x="-1829083" y="3582419"/>
            <a:ext cx="418782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Feature Importance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d_fu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37" y="1988682"/>
            <a:ext cx="4187826" cy="3350260"/>
          </a:xfrm>
          <a:prstGeom prst="rect">
            <a:avLst/>
          </a:prstGeom>
        </p:spPr>
      </p:pic>
      <p:pic>
        <p:nvPicPr>
          <p:cNvPr id="30" name="Picture 29" descr="pred_succ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3" y="1988682"/>
            <a:ext cx="4187825" cy="3350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users behaving optimally?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570" y="2271514"/>
            <a:ext cx="1708787" cy="6719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408000"/>
                </a:solidFill>
              </a:rPr>
              <a:t>Kickstarters</a:t>
            </a:r>
            <a:endParaRPr lang="en-US" sz="1800" dirty="0" smtClean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3366FF"/>
                </a:solidFill>
              </a:rPr>
              <a:t>Indiegogoers</a:t>
            </a:r>
            <a:endParaRPr lang="en-US" sz="1800" dirty="0">
              <a:solidFill>
                <a:srgbClr val="3366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5882" y="2333370"/>
            <a:ext cx="1494118" cy="59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408000"/>
                </a:solidFill>
              </a:rPr>
              <a:t>Kickstarters</a:t>
            </a:r>
            <a:endParaRPr lang="en-US" b="1" dirty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3366FF"/>
                </a:solidFill>
              </a:rPr>
              <a:t>Indiegogoers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991412"/>
            <a:ext cx="380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57% of </a:t>
            </a:r>
            <a:r>
              <a:rPr lang="en-US" dirty="0" err="1" smtClean="0"/>
              <a:t>Kickstarters</a:t>
            </a:r>
            <a:r>
              <a:rPr lang="en-US" dirty="0" smtClean="0"/>
              <a:t>, 78%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do better on </a:t>
            </a:r>
            <a:r>
              <a:rPr lang="en-US" dirty="0" err="1" smtClean="0"/>
              <a:t>Kickstarter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5025" y="5991412"/>
            <a:ext cx="390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 of </a:t>
            </a:r>
            <a:r>
              <a:rPr lang="en-US" dirty="0" err="1" smtClean="0"/>
              <a:t>Kickstarters</a:t>
            </a:r>
            <a:r>
              <a:rPr lang="en-US" dirty="0" smtClean="0"/>
              <a:t>, 80%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make more $ on </a:t>
            </a:r>
            <a:r>
              <a:rPr lang="en-US" dirty="0" err="1" smtClean="0"/>
              <a:t>Indiegogo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9529" y="171227"/>
            <a:ext cx="88900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Optima"/>
                <a:cs typeface="Optima"/>
              </a:rPr>
              <a:t>Meredith Trotter</a:t>
            </a:r>
            <a:endParaRPr lang="en-US" sz="3200" b="1" dirty="0">
              <a:latin typeface="Optima"/>
              <a:cs typeface="Optima"/>
            </a:endParaRPr>
          </a:p>
        </p:txBody>
      </p:sp>
      <p:pic>
        <p:nvPicPr>
          <p:cNvPr id="11" name="Picture 10" descr="ferriswhe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50" y="136556"/>
            <a:ext cx="3065611" cy="1716742"/>
          </a:xfrm>
          <a:prstGeom prst="rect">
            <a:avLst/>
          </a:prstGeom>
        </p:spPr>
      </p:pic>
      <p:pic>
        <p:nvPicPr>
          <p:cNvPr id="10" name="Picture 9" descr="Mer_headshot_cropp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314943"/>
            <a:ext cx="1846500" cy="2439937"/>
          </a:xfrm>
          <a:prstGeom prst="rect">
            <a:avLst/>
          </a:prstGeom>
        </p:spPr>
      </p:pic>
      <p:pic>
        <p:nvPicPr>
          <p:cNvPr id="15" name="Picture 14" descr="darwin-i-think-43863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12" y="1067339"/>
            <a:ext cx="3000060" cy="2837199"/>
          </a:xfrm>
          <a:prstGeom prst="rect">
            <a:avLst/>
          </a:prstGeom>
        </p:spPr>
      </p:pic>
      <p:pic>
        <p:nvPicPr>
          <p:cNvPr id="16" name="Picture 15" descr="Polar_Bear_relax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3399564"/>
            <a:ext cx="2061687" cy="1374887"/>
          </a:xfrm>
          <a:prstGeom prst="rect">
            <a:avLst/>
          </a:prstGeom>
        </p:spPr>
      </p:pic>
      <p:pic>
        <p:nvPicPr>
          <p:cNvPr id="17" name="Picture 16" descr="figure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2774364"/>
            <a:ext cx="1846500" cy="2161455"/>
          </a:xfrm>
          <a:prstGeom prst="rect">
            <a:avLst/>
          </a:prstGeom>
        </p:spPr>
      </p:pic>
      <p:pic>
        <p:nvPicPr>
          <p:cNvPr id="18" name="Picture 17" descr="mortality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1" y="1853298"/>
            <a:ext cx="2061688" cy="1546266"/>
          </a:xfrm>
          <a:prstGeom prst="rect">
            <a:avLst/>
          </a:prstGeom>
        </p:spPr>
      </p:pic>
      <p:pic>
        <p:nvPicPr>
          <p:cNvPr id="22" name="Picture 21" descr="otago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59820"/>
            <a:ext cx="1588186" cy="2633414"/>
          </a:xfrm>
          <a:prstGeom prst="rect">
            <a:avLst/>
          </a:prstGeom>
        </p:spPr>
      </p:pic>
      <p:pic>
        <p:nvPicPr>
          <p:cNvPr id="23" name="Picture 22" descr="University-of-Arizona-73F48145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2" t="-5287" r="18534" b="5287"/>
          <a:stretch/>
        </p:blipFill>
        <p:spPr>
          <a:xfrm>
            <a:off x="533879" y="4803444"/>
            <a:ext cx="1846500" cy="2054329"/>
          </a:xfrm>
          <a:prstGeom prst="rect">
            <a:avLst/>
          </a:prstGeom>
        </p:spPr>
      </p:pic>
      <p:pic>
        <p:nvPicPr>
          <p:cNvPr id="24" name="Picture 23" descr="Stanford-university-log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4760048"/>
            <a:ext cx="2061688" cy="20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5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2780</TotalTime>
  <Words>135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PowerPoint Presentation</vt:lpstr>
      <vt:lpstr>PowerPoint Presentation</vt:lpstr>
      <vt:lpstr>The Challenge</vt:lpstr>
      <vt:lpstr>How it works</vt:lpstr>
      <vt:lpstr>Important Features</vt:lpstr>
      <vt:lpstr>Are users behaving optimally?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</dc:creator>
  <cp:lastModifiedBy>Mer</cp:lastModifiedBy>
  <cp:revision>22</cp:revision>
  <dcterms:created xsi:type="dcterms:W3CDTF">2014-06-27T23:08:07Z</dcterms:created>
  <dcterms:modified xsi:type="dcterms:W3CDTF">2014-06-30T17:02:34Z</dcterms:modified>
</cp:coreProperties>
</file>