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6D7F0-788E-8348-ABBC-440610784070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66F86-7C8B-BA48-972A-BF6F300D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9" Type="http://schemas.openxmlformats.org/officeDocument/2006/relationships/image" Target="../media/image16.jpeg"/><Relationship Id="rId10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7253"/>
            <a:ext cx="6400800" cy="31341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Optimize your </a:t>
            </a:r>
            <a:r>
              <a:rPr lang="en-US" dirty="0" err="1" smtClean="0"/>
              <a:t>crowdfunding</a:t>
            </a:r>
            <a:r>
              <a:rPr lang="en-US" dirty="0" smtClean="0"/>
              <a:t> success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Meredith Trotter</a:t>
            </a:r>
            <a:endParaRPr lang="en-US" dirty="0"/>
          </a:p>
        </p:txBody>
      </p:sp>
      <p:pic>
        <p:nvPicPr>
          <p:cNvPr id="4" name="Picture 3" descr="kickorg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8" y="2130425"/>
            <a:ext cx="7588485" cy="6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diegogofla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06" y="767866"/>
            <a:ext cx="3352635" cy="706644"/>
          </a:xfrm>
          <a:prstGeom prst="rect">
            <a:avLst/>
          </a:prstGeom>
        </p:spPr>
      </p:pic>
      <p:pic>
        <p:nvPicPr>
          <p:cNvPr id="7" name="Picture 6" descr="kickstarter_logo_blackb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647"/>
            <a:ext cx="3295747" cy="1757732"/>
          </a:xfrm>
          <a:prstGeom prst="rect">
            <a:avLst/>
          </a:prstGeom>
        </p:spPr>
      </p:pic>
      <p:pic>
        <p:nvPicPr>
          <p:cNvPr id="8" name="Picture 7" descr="Screen Shot 2014-06-26 at 7.59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" y="1474510"/>
            <a:ext cx="4071257" cy="6858000"/>
          </a:xfrm>
          <a:prstGeom prst="rect">
            <a:avLst/>
          </a:prstGeom>
        </p:spPr>
      </p:pic>
      <p:pic>
        <p:nvPicPr>
          <p:cNvPr id="9" name="Picture 8" descr="Screen Shot 2014-06-26 at 8.00.1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85" y="1474510"/>
            <a:ext cx="3868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3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Can I predict the success of a </a:t>
            </a:r>
            <a:r>
              <a:rPr lang="en-US" dirty="0" err="1" smtClean="0"/>
              <a:t>crowdfunding</a:t>
            </a:r>
            <a:r>
              <a:rPr lang="en-US" dirty="0" smtClean="0"/>
              <a:t> campaign using only information you would have BEFORE you commit to a platform?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0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1212" y="1724958"/>
            <a:ext cx="640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25 000+ </a:t>
            </a:r>
            <a:r>
              <a:rPr lang="en-US" sz="2800" dirty="0" err="1"/>
              <a:t>Kickstarter</a:t>
            </a:r>
            <a:r>
              <a:rPr lang="en-US" sz="2800" dirty="0"/>
              <a:t> campaigns</a:t>
            </a:r>
          </a:p>
          <a:p>
            <a:pPr algn="ctr"/>
            <a:r>
              <a:rPr lang="en-US" sz="2800" dirty="0"/>
              <a:t>25 000+ </a:t>
            </a:r>
            <a:r>
              <a:rPr lang="en-US" sz="2800" dirty="0" err="1"/>
              <a:t>Indiegogo</a:t>
            </a:r>
            <a:r>
              <a:rPr lang="en-US" sz="2800" dirty="0"/>
              <a:t> campaigns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Features: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Funding goal</a:t>
            </a:r>
          </a:p>
          <a:p>
            <a:pPr algn="ctr"/>
            <a:r>
              <a:rPr lang="en-US" sz="2800" dirty="0"/>
              <a:t>Category</a:t>
            </a:r>
          </a:p>
          <a:p>
            <a:pPr algn="ctr"/>
            <a:r>
              <a:rPr lang="en-US" sz="2800" dirty="0"/>
              <a:t>Videos, Pictures</a:t>
            </a:r>
          </a:p>
          <a:p>
            <a:pPr algn="ctr"/>
            <a:r>
              <a:rPr lang="en-US" sz="2800" dirty="0"/>
              <a:t>Links</a:t>
            </a:r>
          </a:p>
          <a:p>
            <a:pPr algn="ctr"/>
            <a:r>
              <a:rPr lang="en-US" sz="2800" dirty="0"/>
              <a:t>Perks</a:t>
            </a:r>
          </a:p>
        </p:txBody>
      </p:sp>
    </p:spTree>
    <p:extLst>
      <p:ext uri="{BB962C8B-B14F-4D97-AF65-F5344CB8AC3E}">
        <p14:creationId xmlns:p14="http://schemas.microsoft.com/office/powerpoint/2010/main" val="287927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Kickstarter</a:t>
            </a:r>
            <a:endParaRPr lang="en-US" dirty="0" smtClean="0"/>
          </a:p>
          <a:p>
            <a:r>
              <a:rPr lang="en-US" dirty="0" smtClean="0"/>
              <a:t>Important features: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Indiegogo</a:t>
            </a:r>
            <a:endParaRPr lang="en-US" dirty="0" smtClean="0"/>
          </a:p>
          <a:p>
            <a:r>
              <a:rPr lang="en-US" dirty="0" smtClean="0"/>
              <a:t>Important features:</a:t>
            </a:r>
          </a:p>
          <a:p>
            <a:endParaRPr lang="en-US" dirty="0"/>
          </a:p>
        </p:txBody>
      </p:sp>
      <p:pic>
        <p:nvPicPr>
          <p:cNvPr id="15" name="Content Placeholder 14" descr="kick_features_class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b="1100"/>
          <a:stretch>
            <a:fillRect/>
          </a:stretch>
        </p:blipFill>
        <p:spPr/>
      </p:pic>
      <p:pic>
        <p:nvPicPr>
          <p:cNvPr id="17" name="Content Placeholder 16" descr="indie_features_clas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" b="1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1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Should they have kicked or should they </a:t>
            </a:r>
            <a:r>
              <a:rPr lang="en-US" dirty="0" err="1" smtClean="0"/>
              <a:t>gogone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 descr="pred_success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b="1100"/>
          <a:stretch>
            <a:fillRect/>
          </a:stretch>
        </p:blipFill>
        <p:spPr>
          <a:xfrm>
            <a:off x="2182870" y="1661194"/>
            <a:ext cx="4924310" cy="4815956"/>
          </a:xfr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1355" y="2491132"/>
            <a:ext cx="4040188" cy="639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 err="1" smtClean="0">
                <a:solidFill>
                  <a:srgbClr val="000000"/>
                </a:solidFill>
              </a:rPr>
              <a:t>Kickstarter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Indiegogo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9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7826" y="171227"/>
            <a:ext cx="30095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Meredith Trotter</a:t>
            </a:r>
            <a:endParaRPr lang="en-US" sz="3200" dirty="0"/>
          </a:p>
        </p:txBody>
      </p:sp>
      <p:pic>
        <p:nvPicPr>
          <p:cNvPr id="11" name="Picture 10" descr="ferriswhee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37" y="387170"/>
            <a:ext cx="3810000" cy="2133600"/>
          </a:xfrm>
          <a:prstGeom prst="rect">
            <a:avLst/>
          </a:prstGeom>
        </p:spPr>
      </p:pic>
      <p:pic>
        <p:nvPicPr>
          <p:cNvPr id="10" name="Picture 9" descr="Mer_headshot_cropp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3" y="171227"/>
            <a:ext cx="1846500" cy="2439937"/>
          </a:xfrm>
          <a:prstGeom prst="rect">
            <a:avLst/>
          </a:prstGeom>
        </p:spPr>
      </p:pic>
      <p:pic>
        <p:nvPicPr>
          <p:cNvPr id="12" name="Picture 11" descr="SUSig_Seal_Lef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87" y="5674639"/>
            <a:ext cx="5041721" cy="1183362"/>
          </a:xfrm>
          <a:prstGeom prst="rect">
            <a:avLst/>
          </a:prstGeom>
        </p:spPr>
      </p:pic>
      <p:pic>
        <p:nvPicPr>
          <p:cNvPr id="13" name="Picture 12" descr="ota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7969"/>
            <a:ext cx="3000060" cy="1500031"/>
          </a:xfrm>
          <a:prstGeom prst="rect">
            <a:avLst/>
          </a:prstGeom>
        </p:spPr>
      </p:pic>
      <p:pic>
        <p:nvPicPr>
          <p:cNvPr id="15" name="Picture 14" descr="darwin-i-think-43863-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77" y="2089508"/>
            <a:ext cx="3000060" cy="2837199"/>
          </a:xfrm>
          <a:prstGeom prst="rect">
            <a:avLst/>
          </a:prstGeom>
        </p:spPr>
      </p:pic>
      <p:pic>
        <p:nvPicPr>
          <p:cNvPr id="16" name="Picture 15" descr="Polar_Bear_relaxing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71" y="2761049"/>
            <a:ext cx="2015430" cy="1344040"/>
          </a:xfrm>
          <a:prstGeom prst="rect">
            <a:avLst/>
          </a:prstGeom>
        </p:spPr>
      </p:pic>
      <p:pic>
        <p:nvPicPr>
          <p:cNvPr id="17" name="Picture 16" descr="figure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3" y="3007753"/>
            <a:ext cx="1746177" cy="2044020"/>
          </a:xfrm>
          <a:prstGeom prst="rect">
            <a:avLst/>
          </a:prstGeom>
        </p:spPr>
      </p:pic>
      <p:pic>
        <p:nvPicPr>
          <p:cNvPr id="18" name="Picture 17" descr="mortality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21" y="4105089"/>
            <a:ext cx="2290980" cy="1718235"/>
          </a:xfrm>
          <a:prstGeom prst="rect">
            <a:avLst/>
          </a:prstGeom>
        </p:spPr>
      </p:pic>
      <p:pic>
        <p:nvPicPr>
          <p:cNvPr id="19" name="Picture 18" descr="University-of-Arizona-73F48145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6" b="29167"/>
          <a:stretch/>
        </p:blipFill>
        <p:spPr>
          <a:xfrm>
            <a:off x="3000060" y="5943667"/>
            <a:ext cx="3338727" cy="9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6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45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1820</TotalTime>
  <Words>78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PowerPoint Presentation</vt:lpstr>
      <vt:lpstr>PowerPoint Presentation</vt:lpstr>
      <vt:lpstr>The Challenge</vt:lpstr>
      <vt:lpstr>The Data</vt:lpstr>
      <vt:lpstr>Findings</vt:lpstr>
      <vt:lpstr>Should they have kicked or should they gogone?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</dc:creator>
  <cp:lastModifiedBy>Mer</cp:lastModifiedBy>
  <cp:revision>9</cp:revision>
  <dcterms:created xsi:type="dcterms:W3CDTF">2014-06-27T23:08:07Z</dcterms:created>
  <dcterms:modified xsi:type="dcterms:W3CDTF">2014-06-29T07:28:24Z</dcterms:modified>
</cp:coreProperties>
</file>