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1" r:id="rId4"/>
    <p:sldId id="263" r:id="rId5"/>
    <p:sldId id="264" r:id="rId6"/>
    <p:sldId id="265" r:id="rId7"/>
    <p:sldId id="267" r:id="rId8"/>
    <p:sldId id="268" r:id="rId9"/>
    <p:sldId id="259" r:id="rId10"/>
    <p:sldId id="260" r:id="rId11"/>
  </p:sldIdLst>
  <p:sldSz cx="12192000"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5C8D"/>
    <a:srgbClr val="277F8E"/>
    <a:srgbClr val="1FA187"/>
    <a:srgbClr val="4AC16D"/>
    <a:srgbClr val="A0DA39"/>
    <a:srgbClr val="F8765C"/>
    <a:srgbClr val="D3436E"/>
    <a:srgbClr val="982D80"/>
    <a:srgbClr val="221150"/>
    <a:srgbClr val="ED69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2"/>
  </p:normalViewPr>
  <p:slideViewPr>
    <p:cSldViewPr snapToGrid="0">
      <p:cViewPr>
        <p:scale>
          <a:sx n="65" d="100"/>
          <a:sy n="65" d="100"/>
        </p:scale>
        <p:origin x="229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472842"/>
            <a:ext cx="10363200" cy="3133172"/>
          </a:xfrm>
        </p:spPr>
        <p:txBody>
          <a:bodyPr anchor="b"/>
          <a:lstStyle>
            <a:lvl1pPr algn="ctr">
              <a:defRPr sz="7874"/>
            </a:lvl1pPr>
          </a:lstStyle>
          <a:p>
            <a:r>
              <a:rPr lang="en-GB"/>
              <a:t>Click to edit Master title style</a:t>
            </a:r>
            <a:endParaRPr lang="en-US" dirty="0"/>
          </a:p>
        </p:txBody>
      </p:sp>
      <p:sp>
        <p:nvSpPr>
          <p:cNvPr id="3" name="Subtitle 2"/>
          <p:cNvSpPr>
            <a:spLocks noGrp="1"/>
          </p:cNvSpPr>
          <p:nvPr>
            <p:ph type="subTitle" idx="1"/>
          </p:nvPr>
        </p:nvSpPr>
        <p:spPr>
          <a:xfrm>
            <a:off x="1524000" y="4726842"/>
            <a:ext cx="9144000" cy="2172804"/>
          </a:xfrm>
        </p:spPr>
        <p:txBody>
          <a:bodyPr/>
          <a:lstStyle>
            <a:lvl1pPr marL="0" indent="0" algn="ctr">
              <a:buNone/>
              <a:defRPr sz="3150"/>
            </a:lvl1pPr>
            <a:lvl2pPr marL="599984" indent="0" algn="ctr">
              <a:buNone/>
              <a:defRPr sz="2625"/>
            </a:lvl2pPr>
            <a:lvl3pPr marL="1199967" indent="0" algn="ctr">
              <a:buNone/>
              <a:defRPr sz="2362"/>
            </a:lvl3pPr>
            <a:lvl4pPr marL="1799951" indent="0" algn="ctr">
              <a:buNone/>
              <a:defRPr sz="2100"/>
            </a:lvl4pPr>
            <a:lvl5pPr marL="2399934" indent="0" algn="ctr">
              <a:buNone/>
              <a:defRPr sz="2100"/>
            </a:lvl5pPr>
            <a:lvl6pPr marL="2999918" indent="0" algn="ctr">
              <a:buNone/>
              <a:defRPr sz="2100"/>
            </a:lvl6pPr>
            <a:lvl7pPr marL="3599901" indent="0" algn="ctr">
              <a:buNone/>
              <a:defRPr sz="2100"/>
            </a:lvl7pPr>
            <a:lvl8pPr marL="4199885" indent="0" algn="ctr">
              <a:buNone/>
              <a:defRPr sz="2100"/>
            </a:lvl8pPr>
            <a:lvl9pPr marL="4799868" indent="0" algn="ctr">
              <a:buNone/>
              <a:defRPr sz="21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A875CF7-C632-D748-9928-49EE17CD6B73}" type="datetimeFigureOut">
              <a:rPr lang="en-GB" smtClean="0"/>
              <a:t>06/08/2025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424006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875CF7-C632-D748-9928-49EE17CD6B73}" type="datetimeFigureOut">
              <a:rPr lang="en-GB" smtClean="0"/>
              <a:t>06/08/2025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191851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479142"/>
            <a:ext cx="2628900" cy="762669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479142"/>
            <a:ext cx="7734300" cy="762669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875CF7-C632-D748-9928-49EE17CD6B73}" type="datetimeFigureOut">
              <a:rPr lang="en-GB" smtClean="0"/>
              <a:t>06/08/2025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9815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A875CF7-C632-D748-9928-49EE17CD6B73}" type="datetimeFigureOut">
              <a:rPr lang="en-GB" smtClean="0"/>
              <a:t>06/08/2025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4035655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2243638"/>
            <a:ext cx="10515600" cy="3743557"/>
          </a:xfrm>
        </p:spPr>
        <p:txBody>
          <a:bodyPr anchor="b"/>
          <a:lstStyle>
            <a:lvl1pPr>
              <a:defRPr sz="7874"/>
            </a:lvl1pPr>
          </a:lstStyle>
          <a:p>
            <a:r>
              <a:rPr lang="en-GB"/>
              <a:t>Click to edit Master title style</a:t>
            </a:r>
            <a:endParaRPr lang="en-US" dirty="0"/>
          </a:p>
        </p:txBody>
      </p:sp>
      <p:sp>
        <p:nvSpPr>
          <p:cNvPr id="3" name="Text Placeholder 2"/>
          <p:cNvSpPr>
            <a:spLocks noGrp="1"/>
          </p:cNvSpPr>
          <p:nvPr>
            <p:ph type="body" idx="1"/>
          </p:nvPr>
        </p:nvSpPr>
        <p:spPr>
          <a:xfrm>
            <a:off x="831851" y="6022610"/>
            <a:ext cx="10515600" cy="1968648"/>
          </a:xfrm>
        </p:spPr>
        <p:txBody>
          <a:bodyPr/>
          <a:lstStyle>
            <a:lvl1pPr marL="0" indent="0">
              <a:buNone/>
              <a:defRPr sz="3150">
                <a:solidFill>
                  <a:schemeClr val="tx1">
                    <a:tint val="82000"/>
                  </a:schemeClr>
                </a:solidFill>
              </a:defRPr>
            </a:lvl1pPr>
            <a:lvl2pPr marL="599984" indent="0">
              <a:buNone/>
              <a:defRPr sz="2625">
                <a:solidFill>
                  <a:schemeClr val="tx1">
                    <a:tint val="82000"/>
                  </a:schemeClr>
                </a:solidFill>
              </a:defRPr>
            </a:lvl2pPr>
            <a:lvl3pPr marL="1199967" indent="0">
              <a:buNone/>
              <a:defRPr sz="2362">
                <a:solidFill>
                  <a:schemeClr val="tx1">
                    <a:tint val="82000"/>
                  </a:schemeClr>
                </a:solidFill>
              </a:defRPr>
            </a:lvl3pPr>
            <a:lvl4pPr marL="1799951" indent="0">
              <a:buNone/>
              <a:defRPr sz="2100">
                <a:solidFill>
                  <a:schemeClr val="tx1">
                    <a:tint val="82000"/>
                  </a:schemeClr>
                </a:solidFill>
              </a:defRPr>
            </a:lvl4pPr>
            <a:lvl5pPr marL="2399934" indent="0">
              <a:buNone/>
              <a:defRPr sz="2100">
                <a:solidFill>
                  <a:schemeClr val="tx1">
                    <a:tint val="82000"/>
                  </a:schemeClr>
                </a:solidFill>
              </a:defRPr>
            </a:lvl5pPr>
            <a:lvl6pPr marL="2999918" indent="0">
              <a:buNone/>
              <a:defRPr sz="2100">
                <a:solidFill>
                  <a:schemeClr val="tx1">
                    <a:tint val="82000"/>
                  </a:schemeClr>
                </a:solidFill>
              </a:defRPr>
            </a:lvl6pPr>
            <a:lvl7pPr marL="3599901" indent="0">
              <a:buNone/>
              <a:defRPr sz="2100">
                <a:solidFill>
                  <a:schemeClr val="tx1">
                    <a:tint val="82000"/>
                  </a:schemeClr>
                </a:solidFill>
              </a:defRPr>
            </a:lvl7pPr>
            <a:lvl8pPr marL="4199885" indent="0">
              <a:buNone/>
              <a:defRPr sz="2100">
                <a:solidFill>
                  <a:schemeClr val="tx1">
                    <a:tint val="82000"/>
                  </a:schemeClr>
                </a:solidFill>
              </a:defRPr>
            </a:lvl8pPr>
            <a:lvl9pPr marL="4799868" indent="0">
              <a:buNone/>
              <a:defRPr sz="21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A875CF7-C632-D748-9928-49EE17CD6B73}" type="datetimeFigureOut">
              <a:rPr lang="en-GB" smtClean="0"/>
              <a:t>06/08/2025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530490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2395710"/>
            <a:ext cx="5181600"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395710"/>
            <a:ext cx="5181600" cy="57101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A875CF7-C632-D748-9928-49EE17CD6B73}" type="datetimeFigureOut">
              <a:rPr lang="en-GB" smtClean="0"/>
              <a:t>06/08/2025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239298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479144"/>
            <a:ext cx="10515600" cy="1739495"/>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2206137"/>
            <a:ext cx="5157787"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4" name="Content Placeholder 3"/>
          <p:cNvSpPr>
            <a:spLocks noGrp="1"/>
          </p:cNvSpPr>
          <p:nvPr>
            <p:ph sz="half" idx="2"/>
          </p:nvPr>
        </p:nvSpPr>
        <p:spPr>
          <a:xfrm>
            <a:off x="839789" y="3287331"/>
            <a:ext cx="5157787"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2206137"/>
            <a:ext cx="5183188" cy="1081194"/>
          </a:xfrm>
        </p:spPr>
        <p:txBody>
          <a:bodyPr anchor="b"/>
          <a:lstStyle>
            <a:lvl1pPr marL="0" indent="0">
              <a:buNone/>
              <a:defRPr sz="3150" b="1"/>
            </a:lvl1pPr>
            <a:lvl2pPr marL="599984" indent="0">
              <a:buNone/>
              <a:defRPr sz="2625" b="1"/>
            </a:lvl2pPr>
            <a:lvl3pPr marL="1199967" indent="0">
              <a:buNone/>
              <a:defRPr sz="2362" b="1"/>
            </a:lvl3pPr>
            <a:lvl4pPr marL="1799951" indent="0">
              <a:buNone/>
              <a:defRPr sz="2100" b="1"/>
            </a:lvl4pPr>
            <a:lvl5pPr marL="2399934" indent="0">
              <a:buNone/>
              <a:defRPr sz="2100" b="1"/>
            </a:lvl5pPr>
            <a:lvl6pPr marL="2999918" indent="0">
              <a:buNone/>
              <a:defRPr sz="2100" b="1"/>
            </a:lvl6pPr>
            <a:lvl7pPr marL="3599901" indent="0">
              <a:buNone/>
              <a:defRPr sz="2100" b="1"/>
            </a:lvl7pPr>
            <a:lvl8pPr marL="4199885" indent="0">
              <a:buNone/>
              <a:defRPr sz="2100" b="1"/>
            </a:lvl8pPr>
            <a:lvl9pPr marL="4799868"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172201" y="3287331"/>
            <a:ext cx="5183188" cy="483516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A875CF7-C632-D748-9928-49EE17CD6B73}" type="datetimeFigureOut">
              <a:rPr lang="en-GB" smtClean="0"/>
              <a:t>06/08/2025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1857605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875CF7-C632-D748-9928-49EE17CD6B73}" type="datetimeFigureOut">
              <a:rPr lang="en-GB" smtClean="0"/>
              <a:t>06/08/2025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8295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75CF7-C632-D748-9928-49EE17CD6B73}" type="datetimeFigureOut">
              <a:rPr lang="en-GB" smtClean="0"/>
              <a:t>06/08/2025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213762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en-GB"/>
              <a:t>Click to edit Master title style</a:t>
            </a:r>
            <a:endParaRPr lang="en-US" dirty="0"/>
          </a:p>
        </p:txBody>
      </p:sp>
      <p:sp>
        <p:nvSpPr>
          <p:cNvPr id="3" name="Content Placeholder 2"/>
          <p:cNvSpPr>
            <a:spLocks noGrp="1"/>
          </p:cNvSpPr>
          <p:nvPr>
            <p:ph idx="1"/>
          </p:nvPr>
        </p:nvSpPr>
        <p:spPr>
          <a:xfrm>
            <a:off x="5183188" y="1295769"/>
            <a:ext cx="6172200" cy="6395505"/>
          </a:xfrm>
        </p:spPr>
        <p:txBody>
          <a:bodyPr/>
          <a:lstStyle>
            <a:lvl1pPr>
              <a:defRPr sz="4199"/>
            </a:lvl1pPr>
            <a:lvl2pPr>
              <a:defRPr sz="3674"/>
            </a:lvl2pPr>
            <a:lvl3pPr>
              <a:defRPr sz="3150"/>
            </a:lvl3pPr>
            <a:lvl4pPr>
              <a:defRPr sz="2625"/>
            </a:lvl4pPr>
            <a:lvl5pPr>
              <a:defRPr sz="2625"/>
            </a:lvl5pPr>
            <a:lvl6pPr>
              <a:defRPr sz="2625"/>
            </a:lvl6pPr>
            <a:lvl7pPr>
              <a:defRPr sz="2625"/>
            </a:lvl7pPr>
            <a:lvl8pPr>
              <a:defRPr sz="2625"/>
            </a:lvl8pPr>
            <a:lvl9pPr>
              <a:defRPr sz="262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7A875CF7-C632-D748-9928-49EE17CD6B73}" type="datetimeFigureOut">
              <a:rPr lang="en-GB" smtClean="0"/>
              <a:t>06/08/2025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70721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599969"/>
            <a:ext cx="3932237" cy="2099892"/>
          </a:xfrm>
        </p:spPr>
        <p:txBody>
          <a:bodyPr anchor="b"/>
          <a:lstStyle>
            <a:lvl1pPr>
              <a:defRPr sz="4199"/>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1295769"/>
            <a:ext cx="6172200" cy="6395505"/>
          </a:xfrm>
        </p:spPr>
        <p:txBody>
          <a:bodyPr anchor="t"/>
          <a:lstStyle>
            <a:lvl1pPr marL="0" indent="0">
              <a:buNone/>
              <a:defRPr sz="4199"/>
            </a:lvl1pPr>
            <a:lvl2pPr marL="599984" indent="0">
              <a:buNone/>
              <a:defRPr sz="3674"/>
            </a:lvl2pPr>
            <a:lvl3pPr marL="1199967" indent="0">
              <a:buNone/>
              <a:defRPr sz="3150"/>
            </a:lvl3pPr>
            <a:lvl4pPr marL="1799951" indent="0">
              <a:buNone/>
              <a:defRPr sz="2625"/>
            </a:lvl4pPr>
            <a:lvl5pPr marL="2399934" indent="0">
              <a:buNone/>
              <a:defRPr sz="2625"/>
            </a:lvl5pPr>
            <a:lvl6pPr marL="2999918" indent="0">
              <a:buNone/>
              <a:defRPr sz="2625"/>
            </a:lvl6pPr>
            <a:lvl7pPr marL="3599901" indent="0">
              <a:buNone/>
              <a:defRPr sz="2625"/>
            </a:lvl7pPr>
            <a:lvl8pPr marL="4199885" indent="0">
              <a:buNone/>
              <a:defRPr sz="2625"/>
            </a:lvl8pPr>
            <a:lvl9pPr marL="4799868" indent="0">
              <a:buNone/>
              <a:defRPr sz="2625"/>
            </a:lvl9pPr>
          </a:lstStyle>
          <a:p>
            <a:r>
              <a:rPr lang="en-GB"/>
              <a:t>Click icon to add picture</a:t>
            </a:r>
            <a:endParaRPr lang="en-US" dirty="0"/>
          </a:p>
        </p:txBody>
      </p:sp>
      <p:sp>
        <p:nvSpPr>
          <p:cNvPr id="4" name="Text Placeholder 3"/>
          <p:cNvSpPr>
            <a:spLocks noGrp="1"/>
          </p:cNvSpPr>
          <p:nvPr>
            <p:ph type="body" sz="half" idx="2"/>
          </p:nvPr>
        </p:nvSpPr>
        <p:spPr>
          <a:xfrm>
            <a:off x="839788" y="2699862"/>
            <a:ext cx="3932237" cy="5001827"/>
          </a:xfrm>
        </p:spPr>
        <p:txBody>
          <a:bodyPr/>
          <a:lstStyle>
            <a:lvl1pPr marL="0" indent="0">
              <a:buNone/>
              <a:defRPr sz="2100"/>
            </a:lvl1pPr>
            <a:lvl2pPr marL="599984" indent="0">
              <a:buNone/>
              <a:defRPr sz="1837"/>
            </a:lvl2pPr>
            <a:lvl3pPr marL="1199967" indent="0">
              <a:buNone/>
              <a:defRPr sz="1575"/>
            </a:lvl3pPr>
            <a:lvl4pPr marL="1799951" indent="0">
              <a:buNone/>
              <a:defRPr sz="1312"/>
            </a:lvl4pPr>
            <a:lvl5pPr marL="2399934" indent="0">
              <a:buNone/>
              <a:defRPr sz="1312"/>
            </a:lvl5pPr>
            <a:lvl6pPr marL="2999918" indent="0">
              <a:buNone/>
              <a:defRPr sz="1312"/>
            </a:lvl6pPr>
            <a:lvl7pPr marL="3599901" indent="0">
              <a:buNone/>
              <a:defRPr sz="1312"/>
            </a:lvl7pPr>
            <a:lvl8pPr marL="4199885" indent="0">
              <a:buNone/>
              <a:defRPr sz="1312"/>
            </a:lvl8pPr>
            <a:lvl9pPr marL="4799868" indent="0">
              <a:buNone/>
              <a:defRPr sz="1312"/>
            </a:lvl9pPr>
          </a:lstStyle>
          <a:p>
            <a:pPr lvl="0"/>
            <a:r>
              <a:rPr lang="en-GB"/>
              <a:t>Click to edit Master text styles</a:t>
            </a:r>
          </a:p>
        </p:txBody>
      </p:sp>
      <p:sp>
        <p:nvSpPr>
          <p:cNvPr id="5" name="Date Placeholder 4"/>
          <p:cNvSpPr>
            <a:spLocks noGrp="1"/>
          </p:cNvSpPr>
          <p:nvPr>
            <p:ph type="dt" sz="half" idx="10"/>
          </p:nvPr>
        </p:nvSpPr>
        <p:spPr/>
        <p:txBody>
          <a:bodyPr/>
          <a:lstStyle/>
          <a:p>
            <a:fld id="{7A875CF7-C632-D748-9928-49EE17CD6B73}" type="datetimeFigureOut">
              <a:rPr lang="en-GB" smtClean="0"/>
              <a:t>06/08/2025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C2BC3C-270D-8444-A31C-D1032CBC9911}" type="slidenum">
              <a:rPr lang="en-GB" smtClean="0"/>
              <a:t>‹#›</a:t>
            </a:fld>
            <a:endParaRPr lang="en-GB"/>
          </a:p>
        </p:txBody>
      </p:sp>
    </p:spTree>
    <p:extLst>
      <p:ext uri="{BB962C8B-B14F-4D97-AF65-F5344CB8AC3E}">
        <p14:creationId xmlns:p14="http://schemas.microsoft.com/office/powerpoint/2010/main" val="271351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9144"/>
            <a:ext cx="10515600" cy="173949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2395710"/>
            <a:ext cx="10515600" cy="571012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8341240"/>
            <a:ext cx="2743200" cy="479142"/>
          </a:xfrm>
          <a:prstGeom prst="rect">
            <a:avLst/>
          </a:prstGeom>
        </p:spPr>
        <p:txBody>
          <a:bodyPr vert="horz" lIns="91440" tIns="45720" rIns="91440" bIns="45720" rtlCol="0" anchor="ctr"/>
          <a:lstStyle>
            <a:lvl1pPr algn="l">
              <a:defRPr sz="1575">
                <a:solidFill>
                  <a:schemeClr val="tx1">
                    <a:tint val="82000"/>
                  </a:schemeClr>
                </a:solidFill>
              </a:defRPr>
            </a:lvl1pPr>
          </a:lstStyle>
          <a:p>
            <a:fld id="{7A875CF7-C632-D748-9928-49EE17CD6B73}" type="datetimeFigureOut">
              <a:rPr lang="en-GB" smtClean="0"/>
              <a:t>06/08/2025</a:t>
            </a:fld>
            <a:endParaRPr lang="en-GB"/>
          </a:p>
        </p:txBody>
      </p:sp>
      <p:sp>
        <p:nvSpPr>
          <p:cNvPr id="5" name="Footer Placeholder 4"/>
          <p:cNvSpPr>
            <a:spLocks noGrp="1"/>
          </p:cNvSpPr>
          <p:nvPr>
            <p:ph type="ftr" sz="quarter" idx="3"/>
          </p:nvPr>
        </p:nvSpPr>
        <p:spPr>
          <a:xfrm>
            <a:off x="4038600" y="8341240"/>
            <a:ext cx="4114800" cy="479142"/>
          </a:xfrm>
          <a:prstGeom prst="rect">
            <a:avLst/>
          </a:prstGeom>
        </p:spPr>
        <p:txBody>
          <a:bodyPr vert="horz" lIns="91440" tIns="45720" rIns="91440" bIns="45720" rtlCol="0" anchor="ctr"/>
          <a:lstStyle>
            <a:lvl1pPr algn="ctr">
              <a:defRPr sz="1575">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8341240"/>
            <a:ext cx="2743200" cy="479142"/>
          </a:xfrm>
          <a:prstGeom prst="rect">
            <a:avLst/>
          </a:prstGeom>
        </p:spPr>
        <p:txBody>
          <a:bodyPr vert="horz" lIns="91440" tIns="45720" rIns="91440" bIns="45720" rtlCol="0" anchor="ctr"/>
          <a:lstStyle>
            <a:lvl1pPr algn="r">
              <a:defRPr sz="1575">
                <a:solidFill>
                  <a:schemeClr val="tx1">
                    <a:tint val="82000"/>
                  </a:schemeClr>
                </a:solidFill>
              </a:defRPr>
            </a:lvl1pPr>
          </a:lstStyle>
          <a:p>
            <a:fld id="{4BC2BC3C-270D-8444-A31C-D1032CBC9911}" type="slidenum">
              <a:rPr lang="en-GB" smtClean="0"/>
              <a:t>‹#›</a:t>
            </a:fld>
            <a:endParaRPr lang="en-GB"/>
          </a:p>
        </p:txBody>
      </p:sp>
    </p:spTree>
    <p:extLst>
      <p:ext uri="{BB962C8B-B14F-4D97-AF65-F5344CB8AC3E}">
        <p14:creationId xmlns:p14="http://schemas.microsoft.com/office/powerpoint/2010/main" val="481586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99967" rtl="0" eaLnBrk="1" latinLnBrk="0" hangingPunct="1">
        <a:lnSpc>
          <a:spcPct val="90000"/>
        </a:lnSpc>
        <a:spcBef>
          <a:spcPct val="0"/>
        </a:spcBef>
        <a:buNone/>
        <a:defRPr sz="5774" kern="1200">
          <a:solidFill>
            <a:schemeClr val="tx1"/>
          </a:solidFill>
          <a:latin typeface="+mj-lt"/>
          <a:ea typeface="+mj-ea"/>
          <a:cs typeface="+mj-cs"/>
        </a:defRPr>
      </a:lvl1pPr>
    </p:titleStyle>
    <p:bodyStyle>
      <a:lvl1pPr marL="299992" indent="-299992" algn="l" defTabSz="1199967" rtl="0" eaLnBrk="1" latinLnBrk="0" hangingPunct="1">
        <a:lnSpc>
          <a:spcPct val="90000"/>
        </a:lnSpc>
        <a:spcBef>
          <a:spcPts val="1312"/>
        </a:spcBef>
        <a:buFont typeface="Arial" panose="020B0604020202020204" pitchFamily="34" charset="0"/>
        <a:buChar char="•"/>
        <a:defRPr sz="3674" kern="1200">
          <a:solidFill>
            <a:schemeClr val="tx1"/>
          </a:solidFill>
          <a:latin typeface="+mn-lt"/>
          <a:ea typeface="+mn-ea"/>
          <a:cs typeface="+mn-cs"/>
        </a:defRPr>
      </a:lvl1pPr>
      <a:lvl2pPr marL="899975" indent="-299992" algn="l" defTabSz="1199967" rtl="0" eaLnBrk="1" latinLnBrk="0" hangingPunct="1">
        <a:lnSpc>
          <a:spcPct val="90000"/>
        </a:lnSpc>
        <a:spcBef>
          <a:spcPts val="656"/>
        </a:spcBef>
        <a:buFont typeface="Arial" panose="020B0604020202020204" pitchFamily="34" charset="0"/>
        <a:buChar char="•"/>
        <a:defRPr sz="3150" kern="1200">
          <a:solidFill>
            <a:schemeClr val="tx1"/>
          </a:solidFill>
          <a:latin typeface="+mn-lt"/>
          <a:ea typeface="+mn-ea"/>
          <a:cs typeface="+mn-cs"/>
        </a:defRPr>
      </a:lvl2pPr>
      <a:lvl3pPr marL="1499959" indent="-299992" algn="l" defTabSz="1199967" rtl="0" eaLnBrk="1" latinLnBrk="0" hangingPunct="1">
        <a:lnSpc>
          <a:spcPct val="90000"/>
        </a:lnSpc>
        <a:spcBef>
          <a:spcPts val="656"/>
        </a:spcBef>
        <a:buFont typeface="Arial" panose="020B0604020202020204" pitchFamily="34" charset="0"/>
        <a:buChar char="•"/>
        <a:defRPr sz="2625" kern="1200">
          <a:solidFill>
            <a:schemeClr val="tx1"/>
          </a:solidFill>
          <a:latin typeface="+mn-lt"/>
          <a:ea typeface="+mn-ea"/>
          <a:cs typeface="+mn-cs"/>
        </a:defRPr>
      </a:lvl3pPr>
      <a:lvl4pPr marL="2099942"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4pPr>
      <a:lvl5pPr marL="2699926"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5pPr>
      <a:lvl6pPr marL="329991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6pPr>
      <a:lvl7pPr marL="3899893"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7pPr>
      <a:lvl8pPr marL="4499877"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8pPr>
      <a:lvl9pPr marL="5099860" indent="-299992" algn="l" defTabSz="1199967" rtl="0" eaLnBrk="1" latinLnBrk="0" hangingPunct="1">
        <a:lnSpc>
          <a:spcPct val="90000"/>
        </a:lnSpc>
        <a:spcBef>
          <a:spcPts val="656"/>
        </a:spcBef>
        <a:buFont typeface="Arial" panose="020B0604020202020204" pitchFamily="34" charset="0"/>
        <a:buChar char="•"/>
        <a:defRPr sz="2362" kern="1200">
          <a:solidFill>
            <a:schemeClr val="tx1"/>
          </a:solidFill>
          <a:latin typeface="+mn-lt"/>
          <a:ea typeface="+mn-ea"/>
          <a:cs typeface="+mn-cs"/>
        </a:defRPr>
      </a:lvl9pPr>
    </p:bodyStyle>
    <p:otherStyle>
      <a:defPPr>
        <a:defRPr lang="en-US"/>
      </a:defPPr>
      <a:lvl1pPr marL="0" algn="l" defTabSz="1199967" rtl="0" eaLnBrk="1" latinLnBrk="0" hangingPunct="1">
        <a:defRPr sz="2362" kern="1200">
          <a:solidFill>
            <a:schemeClr val="tx1"/>
          </a:solidFill>
          <a:latin typeface="+mn-lt"/>
          <a:ea typeface="+mn-ea"/>
          <a:cs typeface="+mn-cs"/>
        </a:defRPr>
      </a:lvl1pPr>
      <a:lvl2pPr marL="599984" algn="l" defTabSz="1199967" rtl="0" eaLnBrk="1" latinLnBrk="0" hangingPunct="1">
        <a:defRPr sz="2362" kern="1200">
          <a:solidFill>
            <a:schemeClr val="tx1"/>
          </a:solidFill>
          <a:latin typeface="+mn-lt"/>
          <a:ea typeface="+mn-ea"/>
          <a:cs typeface="+mn-cs"/>
        </a:defRPr>
      </a:lvl2pPr>
      <a:lvl3pPr marL="1199967" algn="l" defTabSz="1199967" rtl="0" eaLnBrk="1" latinLnBrk="0" hangingPunct="1">
        <a:defRPr sz="2362" kern="1200">
          <a:solidFill>
            <a:schemeClr val="tx1"/>
          </a:solidFill>
          <a:latin typeface="+mn-lt"/>
          <a:ea typeface="+mn-ea"/>
          <a:cs typeface="+mn-cs"/>
        </a:defRPr>
      </a:lvl3pPr>
      <a:lvl4pPr marL="1799951" algn="l" defTabSz="1199967" rtl="0" eaLnBrk="1" latinLnBrk="0" hangingPunct="1">
        <a:defRPr sz="2362" kern="1200">
          <a:solidFill>
            <a:schemeClr val="tx1"/>
          </a:solidFill>
          <a:latin typeface="+mn-lt"/>
          <a:ea typeface="+mn-ea"/>
          <a:cs typeface="+mn-cs"/>
        </a:defRPr>
      </a:lvl4pPr>
      <a:lvl5pPr marL="2399934" algn="l" defTabSz="1199967" rtl="0" eaLnBrk="1" latinLnBrk="0" hangingPunct="1">
        <a:defRPr sz="2362" kern="1200">
          <a:solidFill>
            <a:schemeClr val="tx1"/>
          </a:solidFill>
          <a:latin typeface="+mn-lt"/>
          <a:ea typeface="+mn-ea"/>
          <a:cs typeface="+mn-cs"/>
        </a:defRPr>
      </a:lvl5pPr>
      <a:lvl6pPr marL="2999918" algn="l" defTabSz="1199967" rtl="0" eaLnBrk="1" latinLnBrk="0" hangingPunct="1">
        <a:defRPr sz="2362" kern="1200">
          <a:solidFill>
            <a:schemeClr val="tx1"/>
          </a:solidFill>
          <a:latin typeface="+mn-lt"/>
          <a:ea typeface="+mn-ea"/>
          <a:cs typeface="+mn-cs"/>
        </a:defRPr>
      </a:lvl6pPr>
      <a:lvl7pPr marL="3599901" algn="l" defTabSz="1199967" rtl="0" eaLnBrk="1" latinLnBrk="0" hangingPunct="1">
        <a:defRPr sz="2362" kern="1200">
          <a:solidFill>
            <a:schemeClr val="tx1"/>
          </a:solidFill>
          <a:latin typeface="+mn-lt"/>
          <a:ea typeface="+mn-ea"/>
          <a:cs typeface="+mn-cs"/>
        </a:defRPr>
      </a:lvl7pPr>
      <a:lvl8pPr marL="4199885" algn="l" defTabSz="1199967" rtl="0" eaLnBrk="1" latinLnBrk="0" hangingPunct="1">
        <a:defRPr sz="2362" kern="1200">
          <a:solidFill>
            <a:schemeClr val="tx1"/>
          </a:solidFill>
          <a:latin typeface="+mn-lt"/>
          <a:ea typeface="+mn-ea"/>
          <a:cs typeface="+mn-cs"/>
        </a:defRPr>
      </a:lvl8pPr>
      <a:lvl9pPr marL="4799868" algn="l" defTabSz="1199967" rtl="0" eaLnBrk="1" latinLnBrk="0" hangingPunct="1">
        <a:defRPr sz="23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0B48D5B-2EFA-289D-A2D2-8245F8EFA428}"/>
              </a:ext>
            </a:extLst>
          </p:cNvPr>
          <p:cNvSpPr txBox="1"/>
          <p:nvPr/>
        </p:nvSpPr>
        <p:spPr>
          <a:xfrm>
            <a:off x="778454" y="1350289"/>
            <a:ext cx="9309087" cy="1200329"/>
          </a:xfrm>
          <a:prstGeom prst="rect">
            <a:avLst/>
          </a:prstGeom>
          <a:noFill/>
        </p:spPr>
        <p:txBody>
          <a:bodyPr wrap="none" rtlCol="0">
            <a:spAutoFit/>
          </a:bodyPr>
          <a:lstStyle/>
          <a:p>
            <a:r>
              <a:rPr lang="en-GB" b="1" dirty="0"/>
              <a:t>Strength of Intention: </a:t>
            </a:r>
          </a:p>
          <a:p>
            <a:r>
              <a:rPr lang="en-GB" i="1" dirty="0"/>
              <a:t>Variables: </a:t>
            </a:r>
            <a:r>
              <a:rPr lang="en-GB" dirty="0"/>
              <a:t>normative beliefs [perceived norm], self-efficacy [personal agency], and attitudes.</a:t>
            </a:r>
          </a:p>
          <a:p>
            <a:endParaRPr lang="en-GB" dirty="0"/>
          </a:p>
          <a:p>
            <a:r>
              <a:rPr lang="en-GB" i="1" dirty="0"/>
              <a:t>Measures:</a:t>
            </a:r>
            <a:r>
              <a:rPr lang="en-GB" dirty="0"/>
              <a:t> </a:t>
            </a:r>
          </a:p>
        </p:txBody>
      </p:sp>
      <p:sp>
        <p:nvSpPr>
          <p:cNvPr id="15" name="TextBox 14">
            <a:extLst>
              <a:ext uri="{FF2B5EF4-FFF2-40B4-BE49-F238E27FC236}">
                <a16:creationId xmlns:a16="http://schemas.microsoft.com/office/drawing/2014/main" id="{94983D22-31F6-A788-D91A-523FEC2697DC}"/>
              </a:ext>
            </a:extLst>
          </p:cNvPr>
          <p:cNvSpPr txBox="1"/>
          <p:nvPr/>
        </p:nvSpPr>
        <p:spPr>
          <a:xfrm>
            <a:off x="778453" y="2812094"/>
            <a:ext cx="11223970" cy="1754326"/>
          </a:xfrm>
          <a:prstGeom prst="rect">
            <a:avLst/>
          </a:prstGeom>
          <a:noFill/>
        </p:spPr>
        <p:txBody>
          <a:bodyPr wrap="none" rtlCol="0">
            <a:spAutoFit/>
          </a:bodyPr>
          <a:lstStyle/>
          <a:p>
            <a:r>
              <a:rPr lang="en-GB" b="1" dirty="0"/>
              <a:t>Environmental Constraints:</a:t>
            </a:r>
          </a:p>
          <a:p>
            <a:r>
              <a:rPr lang="en-GB" i="1" dirty="0"/>
              <a:t>Variables: </a:t>
            </a:r>
            <a:r>
              <a:rPr lang="en-GB" dirty="0"/>
              <a:t>Rurality, Access to Resources; Health (? Not really any of the others, but doesn’t feel </a:t>
            </a:r>
          </a:p>
          <a:p>
            <a:r>
              <a:rPr lang="en-GB" dirty="0"/>
              <a:t>environmental either); Economic Pressure; Use of non-driving travel modes; Emotional Support; Parental Bond</a:t>
            </a:r>
          </a:p>
          <a:p>
            <a:endParaRPr lang="en-GB" dirty="0"/>
          </a:p>
          <a:p>
            <a:r>
              <a:rPr lang="en-GB" i="1" dirty="0"/>
              <a:t>Measures: </a:t>
            </a:r>
            <a:r>
              <a:rPr lang="en-GB" dirty="0"/>
              <a:t>Drivingly Young Driver Survey; National Travel Survey (NTS); RAND Health Survey; Economic Pressure </a:t>
            </a:r>
          </a:p>
          <a:p>
            <a:r>
              <a:rPr lang="en-GB" dirty="0"/>
              <a:t>and Cutbacks; Parental Bonding Instrument</a:t>
            </a:r>
            <a:endParaRPr lang="en-GB" i="1" dirty="0"/>
          </a:p>
        </p:txBody>
      </p:sp>
      <p:sp>
        <p:nvSpPr>
          <p:cNvPr id="16" name="TextBox 15">
            <a:extLst>
              <a:ext uri="{FF2B5EF4-FFF2-40B4-BE49-F238E27FC236}">
                <a16:creationId xmlns:a16="http://schemas.microsoft.com/office/drawing/2014/main" id="{64D97104-3ED7-86E3-E05F-0C3CA288924B}"/>
              </a:ext>
            </a:extLst>
          </p:cNvPr>
          <p:cNvSpPr txBox="1"/>
          <p:nvPr/>
        </p:nvSpPr>
        <p:spPr>
          <a:xfrm>
            <a:off x="778453" y="4827898"/>
            <a:ext cx="9930154" cy="1200329"/>
          </a:xfrm>
          <a:prstGeom prst="rect">
            <a:avLst/>
          </a:prstGeom>
          <a:noFill/>
        </p:spPr>
        <p:txBody>
          <a:bodyPr wrap="none" rtlCol="0">
            <a:spAutoFit/>
          </a:bodyPr>
          <a:lstStyle/>
          <a:p>
            <a:r>
              <a:rPr lang="en-GB" b="1" dirty="0"/>
              <a:t>Skill:</a:t>
            </a:r>
          </a:p>
          <a:p>
            <a:r>
              <a:rPr lang="en-GB" i="1" dirty="0"/>
              <a:t>Variables: </a:t>
            </a:r>
            <a:r>
              <a:rPr lang="en-GB" dirty="0"/>
              <a:t>Lay Practice Variety; Instructional Hours; number of lessons; quantity of driving (in hours)</a:t>
            </a:r>
          </a:p>
          <a:p>
            <a:r>
              <a:rPr lang="en-GB" dirty="0"/>
              <a:t> </a:t>
            </a:r>
          </a:p>
          <a:p>
            <a:r>
              <a:rPr lang="en-GB" i="1" dirty="0"/>
              <a:t>Measures: </a:t>
            </a:r>
            <a:r>
              <a:rPr lang="en-GB" dirty="0"/>
              <a:t>PVQ scores; Drivingly Young Driver Survey; </a:t>
            </a:r>
            <a:endParaRPr lang="en-GB" i="1" dirty="0"/>
          </a:p>
        </p:txBody>
      </p:sp>
      <p:sp>
        <p:nvSpPr>
          <p:cNvPr id="18" name="TextBox 17">
            <a:extLst>
              <a:ext uri="{FF2B5EF4-FFF2-40B4-BE49-F238E27FC236}">
                <a16:creationId xmlns:a16="http://schemas.microsoft.com/office/drawing/2014/main" id="{545CE5CD-41A8-6533-A293-B5CF19A94ABF}"/>
              </a:ext>
            </a:extLst>
          </p:cNvPr>
          <p:cNvSpPr txBox="1"/>
          <p:nvPr/>
        </p:nvSpPr>
        <p:spPr>
          <a:xfrm>
            <a:off x="778454" y="6309014"/>
            <a:ext cx="7104445" cy="1200329"/>
          </a:xfrm>
          <a:prstGeom prst="rect">
            <a:avLst/>
          </a:prstGeom>
          <a:noFill/>
        </p:spPr>
        <p:txBody>
          <a:bodyPr wrap="none" rtlCol="0">
            <a:spAutoFit/>
          </a:bodyPr>
          <a:lstStyle/>
          <a:p>
            <a:r>
              <a:rPr lang="en-GB" b="1" dirty="0"/>
              <a:t>Outcomes:</a:t>
            </a:r>
          </a:p>
          <a:p>
            <a:r>
              <a:rPr lang="en-GB" dirty="0"/>
              <a:t>License time (permit/license dates);</a:t>
            </a:r>
            <a:r>
              <a:rPr lang="en-GB" b="1" dirty="0"/>
              <a:t> </a:t>
            </a:r>
            <a:r>
              <a:rPr lang="en-GB" dirty="0"/>
              <a:t>Number of practical test attempts</a:t>
            </a:r>
          </a:p>
          <a:p>
            <a:endParaRPr lang="en-GB" dirty="0"/>
          </a:p>
          <a:p>
            <a:r>
              <a:rPr lang="en-GB" i="1" dirty="0"/>
              <a:t>Measures: </a:t>
            </a:r>
            <a:r>
              <a:rPr lang="en-GB" dirty="0"/>
              <a:t>Drivingly Young Driver Survey; </a:t>
            </a:r>
            <a:endParaRPr lang="en-GB" i="1" dirty="0"/>
          </a:p>
        </p:txBody>
      </p:sp>
    </p:spTree>
    <p:extLst>
      <p:ext uri="{BB962C8B-B14F-4D97-AF65-F5344CB8AC3E}">
        <p14:creationId xmlns:p14="http://schemas.microsoft.com/office/powerpoint/2010/main" val="569623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5B7B7-014B-7DAB-0798-8D3D242B0CF5}"/>
              </a:ext>
            </a:extLst>
          </p:cNvPr>
          <p:cNvSpPr>
            <a:spLocks noGrp="1"/>
          </p:cNvSpPr>
          <p:nvPr>
            <p:ph type="title"/>
          </p:nvPr>
        </p:nvSpPr>
        <p:spPr/>
        <p:txBody>
          <a:bodyPr>
            <a:normAutofit fontScale="90000"/>
          </a:bodyPr>
          <a:lstStyle/>
          <a:p>
            <a:r>
              <a:rPr lang="en-GB" sz="3600" b="1" dirty="0"/>
              <a:t>Determine if young drivers’ post-licence risky driving behaviour varies with respect to their perspectives on GDL and as a function of their pre-licence experiences. </a:t>
            </a:r>
            <a:endParaRPr lang="en-GB" dirty="0"/>
          </a:p>
        </p:txBody>
      </p:sp>
      <p:sp>
        <p:nvSpPr>
          <p:cNvPr id="3" name="Content Placeholder 2">
            <a:extLst>
              <a:ext uri="{FF2B5EF4-FFF2-40B4-BE49-F238E27FC236}">
                <a16:creationId xmlns:a16="http://schemas.microsoft.com/office/drawing/2014/main" id="{6E6322C2-9850-D69E-635A-076F1CAD1688}"/>
              </a:ext>
            </a:extLst>
          </p:cNvPr>
          <p:cNvSpPr>
            <a:spLocks noGrp="1"/>
          </p:cNvSpPr>
          <p:nvPr>
            <p:ph idx="1"/>
          </p:nvPr>
        </p:nvSpPr>
        <p:spPr/>
        <p:txBody>
          <a:bodyPr>
            <a:normAutofit/>
          </a:bodyPr>
          <a:lstStyle/>
          <a:p>
            <a:r>
              <a:rPr lang="en-GB" sz="2200" b="1" dirty="0"/>
              <a:t>Hypotheses:</a:t>
            </a:r>
            <a:r>
              <a:rPr lang="en-GB" sz="2200" dirty="0"/>
              <a:t> The young drivers with the riskiest driving will report weaker intentions to comply with GDL regulations, hold more negative attitudes about GDL, report lower self-efficacy with compliance, and weaker normative beliefs concerning compliance compared with the lower risk young drivers.  </a:t>
            </a:r>
          </a:p>
          <a:p>
            <a:r>
              <a:rPr lang="en-GB" sz="2200" dirty="0"/>
              <a:t>We predict young learners with a greater variety of pre-licence practice (e.g., practice in a greater range of environments) and more engaged supervisors (parents/guardians) will be safer drivers. </a:t>
            </a:r>
          </a:p>
          <a:p>
            <a:r>
              <a:rPr lang="en-GB" sz="2200" dirty="0"/>
              <a:t>We will conduct exploratory analyses to determine if safer post-license driving is associated with longer “permit holding times” after adjusting for sociodemographic characteristics (e.g., gender, economic pressure).</a:t>
            </a:r>
          </a:p>
          <a:p>
            <a:endParaRPr lang="en-GB" dirty="0"/>
          </a:p>
        </p:txBody>
      </p:sp>
    </p:spTree>
    <p:extLst>
      <p:ext uri="{BB962C8B-B14F-4D97-AF65-F5344CB8AC3E}">
        <p14:creationId xmlns:p14="http://schemas.microsoft.com/office/powerpoint/2010/main" val="170796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1E72-38DD-B2F2-07EE-E9C0AB2EFB1C}"/>
              </a:ext>
            </a:extLst>
          </p:cNvPr>
          <p:cNvSpPr>
            <a:spLocks noGrp="1"/>
          </p:cNvSpPr>
          <p:nvPr>
            <p:ph type="title"/>
          </p:nvPr>
        </p:nvSpPr>
        <p:spPr/>
        <p:txBody>
          <a:bodyPr>
            <a:noAutofit/>
          </a:bodyPr>
          <a:lstStyle/>
          <a:p>
            <a:r>
              <a:rPr lang="en-GB" sz="3200" b="1" dirty="0"/>
              <a:t>Determine which factors are most strongly linked with the overall time it takes learners to become licensed</a:t>
            </a:r>
          </a:p>
        </p:txBody>
      </p:sp>
      <p:sp>
        <p:nvSpPr>
          <p:cNvPr id="3" name="Content Placeholder 2">
            <a:extLst>
              <a:ext uri="{FF2B5EF4-FFF2-40B4-BE49-F238E27FC236}">
                <a16:creationId xmlns:a16="http://schemas.microsoft.com/office/drawing/2014/main" id="{115BD857-4A28-381A-1CD7-6A0873A9ECF7}"/>
              </a:ext>
            </a:extLst>
          </p:cNvPr>
          <p:cNvSpPr>
            <a:spLocks noGrp="1"/>
          </p:cNvSpPr>
          <p:nvPr>
            <p:ph idx="1"/>
          </p:nvPr>
        </p:nvSpPr>
        <p:spPr/>
        <p:txBody>
          <a:bodyPr>
            <a:normAutofit/>
          </a:bodyPr>
          <a:lstStyle/>
          <a:p>
            <a:r>
              <a:rPr lang="en-GB" sz="2200" b="1" dirty="0"/>
              <a:t>Hypothesis: </a:t>
            </a:r>
            <a:r>
              <a:rPr lang="en-GB" sz="2200" dirty="0"/>
              <a:t>Learners from urban areas, with fewer instructional hours, less lay practice variety, access to fewer resources (e.g., practice vehicle), poorer health, more economic pressure, but with greater use of non-driving travel modes, will be licensed more slowly and have a greater number of test attempts. Consistent with the IM model, we expect strength of intention to get licensed will be strongly associated with speed of licensure but the strength of this association be weaker than that for environmental constraints and skill. </a:t>
            </a:r>
          </a:p>
        </p:txBody>
      </p:sp>
    </p:spTree>
    <p:extLst>
      <p:ext uri="{BB962C8B-B14F-4D97-AF65-F5344CB8AC3E}">
        <p14:creationId xmlns:p14="http://schemas.microsoft.com/office/powerpoint/2010/main" val="217049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CA235-B106-CEB5-8817-513AD372199C}"/>
              </a:ext>
            </a:extLst>
          </p:cNvPr>
          <p:cNvSpPr>
            <a:spLocks noGrp="1"/>
          </p:cNvSpPr>
          <p:nvPr>
            <p:ph type="title"/>
          </p:nvPr>
        </p:nvSpPr>
        <p:spPr>
          <a:xfrm>
            <a:off x="105562" y="1174813"/>
            <a:ext cx="10515600" cy="722576"/>
          </a:xfrm>
        </p:spPr>
        <p:txBody>
          <a:bodyPr>
            <a:normAutofit fontScale="90000"/>
          </a:bodyPr>
          <a:lstStyle/>
          <a:p>
            <a:r>
              <a:rPr lang="en-GB" dirty="0"/>
              <a:t>SEM model 1</a:t>
            </a:r>
          </a:p>
        </p:txBody>
      </p:sp>
      <p:grpSp>
        <p:nvGrpSpPr>
          <p:cNvPr id="27" name="Group 26">
            <a:extLst>
              <a:ext uri="{FF2B5EF4-FFF2-40B4-BE49-F238E27FC236}">
                <a16:creationId xmlns:a16="http://schemas.microsoft.com/office/drawing/2014/main" id="{88B7CA8A-F9BB-4FEC-9EFB-C6B7A5D52F30}"/>
              </a:ext>
            </a:extLst>
          </p:cNvPr>
          <p:cNvGrpSpPr/>
          <p:nvPr/>
        </p:nvGrpSpPr>
        <p:grpSpPr>
          <a:xfrm>
            <a:off x="51624" y="2612178"/>
            <a:ext cx="4925485" cy="2374751"/>
            <a:chOff x="727172" y="1475432"/>
            <a:chExt cx="4925485" cy="2374751"/>
          </a:xfrm>
        </p:grpSpPr>
        <p:grpSp>
          <p:nvGrpSpPr>
            <p:cNvPr id="19" name="Group 18">
              <a:extLst>
                <a:ext uri="{FF2B5EF4-FFF2-40B4-BE49-F238E27FC236}">
                  <a16:creationId xmlns:a16="http://schemas.microsoft.com/office/drawing/2014/main" id="{04865128-4AEB-607C-4DC0-AD11DDE1BF52}"/>
                </a:ext>
              </a:extLst>
            </p:cNvPr>
            <p:cNvGrpSpPr/>
            <p:nvPr/>
          </p:nvGrpSpPr>
          <p:grpSpPr>
            <a:xfrm>
              <a:off x="881742" y="1475432"/>
              <a:ext cx="4770915" cy="2374751"/>
              <a:chOff x="2433695" y="439385"/>
              <a:chExt cx="4770915" cy="2374751"/>
            </a:xfrm>
          </p:grpSpPr>
          <p:grpSp>
            <p:nvGrpSpPr>
              <p:cNvPr id="15" name="Group 14">
                <a:extLst>
                  <a:ext uri="{FF2B5EF4-FFF2-40B4-BE49-F238E27FC236}">
                    <a16:creationId xmlns:a16="http://schemas.microsoft.com/office/drawing/2014/main" id="{8B36AE9D-750E-AE24-2239-02A024C56928}"/>
                  </a:ext>
                </a:extLst>
              </p:cNvPr>
              <p:cNvGrpSpPr/>
              <p:nvPr/>
            </p:nvGrpSpPr>
            <p:grpSpPr>
              <a:xfrm>
                <a:off x="4444931" y="912419"/>
                <a:ext cx="2759679" cy="1376915"/>
                <a:chOff x="3867680" y="103068"/>
                <a:chExt cx="2759679" cy="1376915"/>
              </a:xfrm>
            </p:grpSpPr>
            <p:sp>
              <p:nvSpPr>
                <p:cNvPr id="7" name="Oval 6">
                  <a:extLst>
                    <a:ext uri="{FF2B5EF4-FFF2-40B4-BE49-F238E27FC236}">
                      <a16:creationId xmlns:a16="http://schemas.microsoft.com/office/drawing/2014/main" id="{CC2662DF-460D-B992-48DE-94B40249CF41}"/>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Strength of Intention</a:t>
                  </a:r>
                </a:p>
              </p:txBody>
            </p:sp>
            <p:cxnSp>
              <p:nvCxnSpPr>
                <p:cNvPr id="11" name="Straight Arrow Connector 10">
                  <a:extLst>
                    <a:ext uri="{FF2B5EF4-FFF2-40B4-BE49-F238E27FC236}">
                      <a16:creationId xmlns:a16="http://schemas.microsoft.com/office/drawing/2014/main" id="{DCA79E4E-A03A-B023-DDB4-E5A86127AB77}"/>
                    </a:ext>
                  </a:extLst>
                </p:cNvPr>
                <p:cNvCxnSpPr>
                  <a:cxnSpLocks/>
                </p:cNvCxnSpPr>
                <p:nvPr/>
              </p:nvCxnSpPr>
              <p:spPr>
                <a:xfrm rot="5400000" flipH="1">
                  <a:off x="4001684" y="74268"/>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E3AF0C9-6870-0B22-F1A2-C836469B42F2}"/>
                    </a:ext>
                  </a:extLst>
                </p:cNvPr>
                <p:cNvCxnSpPr>
                  <a:cxnSpLocks/>
                </p:cNvCxnSpPr>
                <p:nvPr/>
              </p:nvCxnSpPr>
              <p:spPr>
                <a:xfrm rot="5400000">
                  <a:off x="4148648" y="519373"/>
                  <a:ext cx="0" cy="56193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EBB6E66-3D3B-D197-720F-2213A45AA247}"/>
                    </a:ext>
                  </a:extLst>
                </p:cNvPr>
                <p:cNvCxnSpPr>
                  <a:cxnSpLocks/>
                </p:cNvCxnSpPr>
                <p:nvPr/>
              </p:nvCxnSpPr>
              <p:spPr>
                <a:xfrm rot="5400000">
                  <a:off x="4010560" y="1018192"/>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E3D56542-F742-957D-B687-D15D5FE69832}"/>
                  </a:ext>
                </a:extLst>
              </p:cNvPr>
              <p:cNvSpPr/>
              <p:nvPr/>
            </p:nvSpPr>
            <p:spPr>
              <a:xfrm>
                <a:off x="2510971" y="43938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Normative Beliefs</a:t>
                </a:r>
              </a:p>
            </p:txBody>
          </p:sp>
          <p:sp>
            <p:nvSpPr>
              <p:cNvPr id="17" name="Rectangle 16">
                <a:extLst>
                  <a:ext uri="{FF2B5EF4-FFF2-40B4-BE49-F238E27FC236}">
                    <a16:creationId xmlns:a16="http://schemas.microsoft.com/office/drawing/2014/main" id="{49BFF455-BDEE-B661-F1EE-9D4486532591}"/>
                  </a:ext>
                </a:extLst>
              </p:cNvPr>
              <p:cNvSpPr/>
              <p:nvPr/>
            </p:nvSpPr>
            <p:spPr>
              <a:xfrm>
                <a:off x="2433695" y="1360709"/>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Self-Efficacy</a:t>
                </a:r>
              </a:p>
            </p:txBody>
          </p:sp>
          <p:sp>
            <p:nvSpPr>
              <p:cNvPr id="18" name="Rectangle 17">
                <a:extLst>
                  <a:ext uri="{FF2B5EF4-FFF2-40B4-BE49-F238E27FC236}">
                    <a16:creationId xmlns:a16="http://schemas.microsoft.com/office/drawing/2014/main" id="{D90E546D-DF0E-D47C-B833-769BD0914590}"/>
                  </a:ext>
                </a:extLst>
              </p:cNvPr>
              <p:cNvSpPr/>
              <p:nvPr/>
            </p:nvSpPr>
            <p:spPr>
              <a:xfrm>
                <a:off x="2549433" y="234099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Attitudes</a:t>
                </a:r>
              </a:p>
            </p:txBody>
          </p:sp>
        </p:grpSp>
        <p:sp>
          <p:nvSpPr>
            <p:cNvPr id="21" name="Arc 20">
              <a:extLst>
                <a:ext uri="{FF2B5EF4-FFF2-40B4-BE49-F238E27FC236}">
                  <a16:creationId xmlns:a16="http://schemas.microsoft.com/office/drawing/2014/main" id="{3A385554-1B9F-1825-0641-AAB50CB1FFFD}"/>
                </a:ext>
              </a:extLst>
            </p:cNvPr>
            <p:cNvSpPr/>
            <p:nvPr/>
          </p:nvSpPr>
          <p:spPr>
            <a:xfrm rot="3251455">
              <a:off x="788055" y="15569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23AF2143-1270-6DFF-7141-9BD95202DFCC}"/>
                </a:ext>
              </a:extLst>
            </p:cNvPr>
            <p:cNvSpPr/>
            <p:nvPr/>
          </p:nvSpPr>
          <p:spPr>
            <a:xfrm rot="3251455">
              <a:off x="722742" y="247860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153B7318-6757-AEE0-4229-30B36B7A2687}"/>
                </a:ext>
              </a:extLst>
            </p:cNvPr>
            <p:cNvSpPr/>
            <p:nvPr/>
          </p:nvSpPr>
          <p:spPr>
            <a:xfrm rot="3251455">
              <a:off x="831599" y="347283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AB06D40F-194B-ED66-D128-FAD895DD3919}"/>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123FDA18-40E8-06A5-BB86-EE1A1730C41B}"/>
              </a:ext>
            </a:extLst>
          </p:cNvPr>
          <p:cNvGrpSpPr/>
          <p:nvPr/>
        </p:nvGrpSpPr>
        <p:grpSpPr>
          <a:xfrm>
            <a:off x="3000298" y="4864054"/>
            <a:ext cx="6344111" cy="2570388"/>
            <a:chOff x="5327996" y="512741"/>
            <a:chExt cx="6344111" cy="2570388"/>
          </a:xfrm>
        </p:grpSpPr>
        <p:grpSp>
          <p:nvGrpSpPr>
            <p:cNvPr id="60" name="Group 59">
              <a:extLst>
                <a:ext uri="{FF2B5EF4-FFF2-40B4-BE49-F238E27FC236}">
                  <a16:creationId xmlns:a16="http://schemas.microsoft.com/office/drawing/2014/main" id="{7BF87C59-903E-483B-B070-26A77002F730}"/>
                </a:ext>
              </a:extLst>
            </p:cNvPr>
            <p:cNvGrpSpPr/>
            <p:nvPr/>
          </p:nvGrpSpPr>
          <p:grpSpPr>
            <a:xfrm>
              <a:off x="5327996" y="512741"/>
              <a:ext cx="6344111" cy="2398522"/>
              <a:chOff x="4540511" y="439278"/>
              <a:chExt cx="6344111" cy="2398522"/>
            </a:xfrm>
          </p:grpSpPr>
          <p:grpSp>
            <p:nvGrpSpPr>
              <p:cNvPr id="53" name="Group 52">
                <a:extLst>
                  <a:ext uri="{FF2B5EF4-FFF2-40B4-BE49-F238E27FC236}">
                    <a16:creationId xmlns:a16="http://schemas.microsoft.com/office/drawing/2014/main" id="{3806C606-3F53-6B7E-91C6-DEE39D73926D}"/>
                  </a:ext>
                </a:extLst>
              </p:cNvPr>
              <p:cNvGrpSpPr/>
              <p:nvPr/>
            </p:nvGrpSpPr>
            <p:grpSpPr>
              <a:xfrm>
                <a:off x="4697447" y="439278"/>
                <a:ext cx="6041088" cy="2398522"/>
                <a:chOff x="4697447" y="439278"/>
                <a:chExt cx="6041088" cy="2398522"/>
              </a:xfrm>
            </p:grpSpPr>
            <p:grpSp>
              <p:nvGrpSpPr>
                <p:cNvPr id="45" name="Group 44">
                  <a:extLst>
                    <a:ext uri="{FF2B5EF4-FFF2-40B4-BE49-F238E27FC236}">
                      <a16:creationId xmlns:a16="http://schemas.microsoft.com/office/drawing/2014/main" id="{7115AB91-6635-F038-E0F8-373019B69C5A}"/>
                    </a:ext>
                  </a:extLst>
                </p:cNvPr>
                <p:cNvGrpSpPr/>
                <p:nvPr/>
              </p:nvGrpSpPr>
              <p:grpSpPr>
                <a:xfrm>
                  <a:off x="6096000" y="439278"/>
                  <a:ext cx="3245761" cy="1646733"/>
                  <a:chOff x="5954769" y="744211"/>
                  <a:chExt cx="3245761" cy="1646733"/>
                </a:xfrm>
              </p:grpSpPr>
              <p:grpSp>
                <p:nvGrpSpPr>
                  <p:cNvPr id="40" name="Group 39">
                    <a:extLst>
                      <a:ext uri="{FF2B5EF4-FFF2-40B4-BE49-F238E27FC236}">
                        <a16:creationId xmlns:a16="http://schemas.microsoft.com/office/drawing/2014/main" id="{E9F87120-7860-5EB3-5BDC-28FEF3AB903C}"/>
                      </a:ext>
                    </a:extLst>
                  </p:cNvPr>
                  <p:cNvGrpSpPr/>
                  <p:nvPr/>
                </p:nvGrpSpPr>
                <p:grpSpPr>
                  <a:xfrm>
                    <a:off x="5954769" y="744211"/>
                    <a:ext cx="3245761" cy="1646733"/>
                    <a:chOff x="5954769" y="744211"/>
                    <a:chExt cx="3245761" cy="1646733"/>
                  </a:xfrm>
                </p:grpSpPr>
                <p:grpSp>
                  <p:nvGrpSpPr>
                    <p:cNvPr id="29" name="Group 28">
                      <a:extLst>
                        <a:ext uri="{FF2B5EF4-FFF2-40B4-BE49-F238E27FC236}">
                          <a16:creationId xmlns:a16="http://schemas.microsoft.com/office/drawing/2014/main" id="{7E579C07-D5AA-834F-4BFE-A556CB9F636A}"/>
                        </a:ext>
                      </a:extLst>
                    </p:cNvPr>
                    <p:cNvGrpSpPr/>
                    <p:nvPr/>
                  </p:nvGrpSpPr>
                  <p:grpSpPr>
                    <a:xfrm>
                      <a:off x="6514315" y="744211"/>
                      <a:ext cx="2133600" cy="1075366"/>
                      <a:chOff x="7051343" y="2035924"/>
                      <a:chExt cx="2133600" cy="1075366"/>
                    </a:xfrm>
                  </p:grpSpPr>
                  <p:sp>
                    <p:nvSpPr>
                      <p:cNvPr id="8" name="Oval 7">
                        <a:extLst>
                          <a:ext uri="{FF2B5EF4-FFF2-40B4-BE49-F238E27FC236}">
                            <a16:creationId xmlns:a16="http://schemas.microsoft.com/office/drawing/2014/main" id="{1D04BB05-91BB-6B26-68A5-4812FF92BB9A}"/>
                          </a:ext>
                        </a:extLst>
                      </p:cNvPr>
                      <p:cNvSpPr/>
                      <p:nvPr/>
                    </p:nvSpPr>
                    <p:spPr>
                      <a:xfrm>
                        <a:off x="7051343" y="2189859"/>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Environment</a:t>
                        </a:r>
                      </a:p>
                    </p:txBody>
                  </p:sp>
                  <p:sp>
                    <p:nvSpPr>
                      <p:cNvPr id="28" name="Arc 27">
                        <a:extLst>
                          <a:ext uri="{FF2B5EF4-FFF2-40B4-BE49-F238E27FC236}">
                            <a16:creationId xmlns:a16="http://schemas.microsoft.com/office/drawing/2014/main" id="{21D36559-BE61-4CA7-58DC-C4C4727DEC04}"/>
                          </a:ext>
                        </a:extLst>
                      </p:cNvPr>
                      <p:cNvSpPr/>
                      <p:nvPr/>
                    </p:nvSpPr>
                    <p:spPr>
                      <a:xfrm rot="8481137">
                        <a:off x="7958110" y="203592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cxnSp>
                  <p:nvCxnSpPr>
                    <p:cNvPr id="30" name="Straight Arrow Connector 29">
                      <a:extLst>
                        <a:ext uri="{FF2B5EF4-FFF2-40B4-BE49-F238E27FC236}">
                          <a16:creationId xmlns:a16="http://schemas.microsoft.com/office/drawing/2014/main" id="{C04BCBA3-BEA8-C8D1-6D67-285F7ADF5289}"/>
                        </a:ext>
                      </a:extLst>
                    </p:cNvPr>
                    <p:cNvCxnSpPr>
                      <a:cxnSpLocks/>
                    </p:cNvCxnSpPr>
                    <p:nvPr/>
                  </p:nvCxnSpPr>
                  <p:spPr>
                    <a:xfrm>
                      <a:off x="7618505" y="189375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5E7D321-EB31-720A-C19B-4EB2217967EE}"/>
                        </a:ext>
                      </a:extLst>
                    </p:cNvPr>
                    <p:cNvCxnSpPr>
                      <a:cxnSpLocks/>
                    </p:cNvCxnSpPr>
                    <p:nvPr/>
                  </p:nvCxnSpPr>
                  <p:spPr>
                    <a:xfrm rot="5400000">
                      <a:off x="6203362" y="111026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346EB0D9-B444-9AEC-0AD8-20B195B8CD87}"/>
                        </a:ext>
                      </a:extLst>
                    </p:cNvPr>
                    <p:cNvCxnSpPr>
                      <a:cxnSpLocks/>
                    </p:cNvCxnSpPr>
                    <p:nvPr/>
                  </p:nvCxnSpPr>
                  <p:spPr>
                    <a:xfrm rot="16200000">
                      <a:off x="8951937" y="1098782"/>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AC3109E1-91CE-7C3C-DEA6-C505EAB83493}"/>
                      </a:ext>
                    </a:extLst>
                  </p:cNvPr>
                  <p:cNvCxnSpPr>
                    <a:cxnSpLocks/>
                  </p:cNvCxnSpPr>
                  <p:nvPr/>
                </p:nvCxnSpPr>
                <p:spPr>
                  <a:xfrm flipH="1">
                    <a:off x="6310505" y="1643672"/>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B59F51E-7C11-FEF5-64FB-B1A7BEF84B52}"/>
                      </a:ext>
                    </a:extLst>
                  </p:cNvPr>
                  <p:cNvCxnSpPr>
                    <a:cxnSpLocks/>
                  </p:cNvCxnSpPr>
                  <p:nvPr/>
                </p:nvCxnSpPr>
                <p:spPr>
                  <a:xfrm flipH="1">
                    <a:off x="6879771" y="1815423"/>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5F20C0B6-58AA-37A2-E95C-2D13A64BE983}"/>
                      </a:ext>
                    </a:extLst>
                  </p:cNvPr>
                  <p:cNvCxnSpPr>
                    <a:cxnSpLocks/>
                  </p:cNvCxnSpPr>
                  <p:nvPr/>
                </p:nvCxnSpPr>
                <p:spPr>
                  <a:xfrm>
                    <a:off x="8547737" y="1608600"/>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62D5AC75-4D49-5985-3ACA-22034674F6A7}"/>
                      </a:ext>
                    </a:extLst>
                  </p:cNvPr>
                  <p:cNvCxnSpPr>
                    <a:cxnSpLocks/>
                  </p:cNvCxnSpPr>
                  <p:nvPr/>
                </p:nvCxnSpPr>
                <p:spPr>
                  <a:xfrm>
                    <a:off x="8161564" y="1829715"/>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BC6FEF28-284C-285F-27DC-40FC841272B6}"/>
                    </a:ext>
                  </a:extLst>
                </p:cNvPr>
                <p:cNvSpPr/>
                <p:nvPr/>
              </p:nvSpPr>
              <p:spPr>
                <a:xfrm>
                  <a:off x="5781400" y="2044911"/>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Rurality</a:t>
                  </a:r>
                </a:p>
              </p:txBody>
            </p:sp>
            <p:sp>
              <p:nvSpPr>
                <p:cNvPr id="47" name="Rectangle 46">
                  <a:extLst>
                    <a:ext uri="{FF2B5EF4-FFF2-40B4-BE49-F238E27FC236}">
                      <a16:creationId xmlns:a16="http://schemas.microsoft.com/office/drawing/2014/main" id="{2D8D5B9A-168D-4CB4-A573-2C3D6C05FF5A}"/>
                    </a:ext>
                  </a:extLst>
                </p:cNvPr>
                <p:cNvSpPr/>
                <p:nvPr/>
              </p:nvSpPr>
              <p:spPr>
                <a:xfrm>
                  <a:off x="7164650" y="2168640"/>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Resource Access</a:t>
                  </a:r>
                </a:p>
              </p:txBody>
            </p:sp>
            <p:sp>
              <p:nvSpPr>
                <p:cNvPr id="48" name="Rectangle 47">
                  <a:extLst>
                    <a:ext uri="{FF2B5EF4-FFF2-40B4-BE49-F238E27FC236}">
                      <a16:creationId xmlns:a16="http://schemas.microsoft.com/office/drawing/2014/main" id="{691754EB-6E14-5869-D284-EF9468A01650}"/>
                    </a:ext>
                  </a:extLst>
                </p:cNvPr>
                <p:cNvSpPr/>
                <p:nvPr/>
              </p:nvSpPr>
              <p:spPr>
                <a:xfrm>
                  <a:off x="8498471" y="2041636"/>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Health</a:t>
                  </a:r>
                </a:p>
              </p:txBody>
            </p:sp>
            <p:sp>
              <p:nvSpPr>
                <p:cNvPr id="49" name="Rectangle 48">
                  <a:extLst>
                    <a:ext uri="{FF2B5EF4-FFF2-40B4-BE49-F238E27FC236}">
                      <a16:creationId xmlns:a16="http://schemas.microsoft.com/office/drawing/2014/main" id="{F543D5C8-8D79-6D5D-A266-411CF21EB117}"/>
                    </a:ext>
                  </a:extLst>
                </p:cNvPr>
                <p:cNvSpPr/>
                <p:nvPr/>
              </p:nvSpPr>
              <p:spPr>
                <a:xfrm>
                  <a:off x="4958575" y="133990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Non-Driving Travel</a:t>
                  </a:r>
                </a:p>
              </p:txBody>
            </p:sp>
            <p:sp>
              <p:nvSpPr>
                <p:cNvPr id="50" name="Rectangle 49">
                  <a:extLst>
                    <a:ext uri="{FF2B5EF4-FFF2-40B4-BE49-F238E27FC236}">
                      <a16:creationId xmlns:a16="http://schemas.microsoft.com/office/drawing/2014/main" id="{1DC58FFE-57A6-1F38-D717-E2DFD0E71604}"/>
                    </a:ext>
                  </a:extLst>
                </p:cNvPr>
                <p:cNvSpPr/>
                <p:nvPr/>
              </p:nvSpPr>
              <p:spPr>
                <a:xfrm>
                  <a:off x="9118272" y="133838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Economic Pressure</a:t>
                  </a:r>
                </a:p>
              </p:txBody>
            </p:sp>
            <p:sp>
              <p:nvSpPr>
                <p:cNvPr id="51" name="Rectangle 50">
                  <a:extLst>
                    <a:ext uri="{FF2B5EF4-FFF2-40B4-BE49-F238E27FC236}">
                      <a16:creationId xmlns:a16="http://schemas.microsoft.com/office/drawing/2014/main" id="{0BB49CAD-A751-DB1B-1311-00A7F4F66F5C}"/>
                    </a:ext>
                  </a:extLst>
                </p:cNvPr>
                <p:cNvSpPr/>
                <p:nvPr/>
              </p:nvSpPr>
              <p:spPr>
                <a:xfrm>
                  <a:off x="4697447" y="60751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Emotional Support</a:t>
                  </a:r>
                </a:p>
              </p:txBody>
            </p:sp>
            <p:sp>
              <p:nvSpPr>
                <p:cNvPr id="52" name="Rectangle 51">
                  <a:extLst>
                    <a:ext uri="{FF2B5EF4-FFF2-40B4-BE49-F238E27FC236}">
                      <a16:creationId xmlns:a16="http://schemas.microsoft.com/office/drawing/2014/main" id="{3852EC41-D908-CA19-6636-1DB3F44F35CA}"/>
                    </a:ext>
                  </a:extLst>
                </p:cNvPr>
                <p:cNvSpPr/>
                <p:nvPr/>
              </p:nvSpPr>
              <p:spPr>
                <a:xfrm>
                  <a:off x="9350630" y="60599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Parental Bond</a:t>
                  </a:r>
                </a:p>
              </p:txBody>
            </p:sp>
          </p:grpSp>
          <p:sp>
            <p:nvSpPr>
              <p:cNvPr id="54" name="Arc 53">
                <a:extLst>
                  <a:ext uri="{FF2B5EF4-FFF2-40B4-BE49-F238E27FC236}">
                    <a16:creationId xmlns:a16="http://schemas.microsoft.com/office/drawing/2014/main" id="{B6761DF6-FC6F-F7DF-BDFB-24162E1881B0}"/>
                  </a:ext>
                </a:extLst>
              </p:cNvPr>
              <p:cNvSpPr/>
              <p:nvPr/>
            </p:nvSpPr>
            <p:spPr>
              <a:xfrm rot="3007422">
                <a:off x="4536081" y="8093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5" name="Arc 54">
                <a:extLst>
                  <a:ext uri="{FF2B5EF4-FFF2-40B4-BE49-F238E27FC236}">
                    <a16:creationId xmlns:a16="http://schemas.microsoft.com/office/drawing/2014/main" id="{809A723B-62FA-9C82-E895-2626C6A35D2A}"/>
                  </a:ext>
                </a:extLst>
              </p:cNvPr>
              <p:cNvSpPr/>
              <p:nvPr/>
            </p:nvSpPr>
            <p:spPr>
              <a:xfrm rot="3007422">
                <a:off x="4804594" y="151333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6" name="Arc 55">
                <a:extLst>
                  <a:ext uri="{FF2B5EF4-FFF2-40B4-BE49-F238E27FC236}">
                    <a16:creationId xmlns:a16="http://schemas.microsoft.com/office/drawing/2014/main" id="{A9E6DCE9-EC9B-3F9B-1EEE-200EED74B367}"/>
                  </a:ext>
                </a:extLst>
              </p:cNvPr>
              <p:cNvSpPr/>
              <p:nvPr/>
            </p:nvSpPr>
            <p:spPr>
              <a:xfrm rot="3007422">
                <a:off x="5624653" y="22317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7" name="Arc 56">
                <a:extLst>
                  <a:ext uri="{FF2B5EF4-FFF2-40B4-BE49-F238E27FC236}">
                    <a16:creationId xmlns:a16="http://schemas.microsoft.com/office/drawing/2014/main" id="{079C4279-E7A0-45A6-9AA1-E268C4BED220}"/>
                  </a:ext>
                </a:extLst>
              </p:cNvPr>
              <p:cNvSpPr/>
              <p:nvPr/>
            </p:nvSpPr>
            <p:spPr>
              <a:xfrm rot="18592578" flipH="1">
                <a:off x="10581289" y="8166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8" name="Arc 57">
                <a:extLst>
                  <a:ext uri="{FF2B5EF4-FFF2-40B4-BE49-F238E27FC236}">
                    <a16:creationId xmlns:a16="http://schemas.microsoft.com/office/drawing/2014/main" id="{4194E8C2-CABC-43F0-6432-B6FEA7032451}"/>
                  </a:ext>
                </a:extLst>
              </p:cNvPr>
              <p:cNvSpPr/>
              <p:nvPr/>
            </p:nvSpPr>
            <p:spPr>
              <a:xfrm rot="18592578" flipH="1">
                <a:off x="10341800" y="152059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9" name="Arc 58">
                <a:extLst>
                  <a:ext uri="{FF2B5EF4-FFF2-40B4-BE49-F238E27FC236}">
                    <a16:creationId xmlns:a16="http://schemas.microsoft.com/office/drawing/2014/main" id="{628414D9-0862-0942-DC8B-79585523618B}"/>
                  </a:ext>
                </a:extLst>
              </p:cNvPr>
              <p:cNvSpPr/>
              <p:nvPr/>
            </p:nvSpPr>
            <p:spPr>
              <a:xfrm rot="18592578" flipH="1">
                <a:off x="9579807" y="22390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64" name="Arc 63">
              <a:extLst>
                <a:ext uri="{FF2B5EF4-FFF2-40B4-BE49-F238E27FC236}">
                  <a16:creationId xmlns:a16="http://schemas.microsoft.com/office/drawing/2014/main" id="{D795873E-E36B-D5CC-A651-4DAD35422D26}"/>
                </a:ext>
              </a:extLst>
            </p:cNvPr>
            <p:cNvSpPr/>
            <p:nvPr/>
          </p:nvSpPr>
          <p:spPr>
            <a:xfrm rot="13118863" flipV="1">
              <a:off x="8473170" y="2784226"/>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grpSp>
        <p:nvGrpSpPr>
          <p:cNvPr id="84" name="Group 83">
            <a:extLst>
              <a:ext uri="{FF2B5EF4-FFF2-40B4-BE49-F238E27FC236}">
                <a16:creationId xmlns:a16="http://schemas.microsoft.com/office/drawing/2014/main" id="{5C264E35-C18C-B8D1-AD27-A13D0B565776}"/>
              </a:ext>
            </a:extLst>
          </p:cNvPr>
          <p:cNvGrpSpPr/>
          <p:nvPr/>
        </p:nvGrpSpPr>
        <p:grpSpPr>
          <a:xfrm>
            <a:off x="7465171" y="2302923"/>
            <a:ext cx="4671488" cy="2848285"/>
            <a:chOff x="7160694" y="1278594"/>
            <a:chExt cx="4671488" cy="2848285"/>
          </a:xfrm>
        </p:grpSpPr>
        <p:grpSp>
          <p:nvGrpSpPr>
            <p:cNvPr id="66" name="Group 65">
              <a:extLst>
                <a:ext uri="{FF2B5EF4-FFF2-40B4-BE49-F238E27FC236}">
                  <a16:creationId xmlns:a16="http://schemas.microsoft.com/office/drawing/2014/main" id="{57E60598-87B8-9FE9-F18D-0D7F10BB2F2C}"/>
                </a:ext>
              </a:extLst>
            </p:cNvPr>
            <p:cNvGrpSpPr/>
            <p:nvPr/>
          </p:nvGrpSpPr>
          <p:grpSpPr>
            <a:xfrm flipH="1">
              <a:off x="7160694" y="1278594"/>
              <a:ext cx="4620687" cy="2848285"/>
              <a:chOff x="1031970" y="1301263"/>
              <a:chExt cx="4620687" cy="2848285"/>
            </a:xfrm>
          </p:grpSpPr>
          <p:grpSp>
            <p:nvGrpSpPr>
              <p:cNvPr id="67" name="Group 66">
                <a:extLst>
                  <a:ext uri="{FF2B5EF4-FFF2-40B4-BE49-F238E27FC236}">
                    <a16:creationId xmlns:a16="http://schemas.microsoft.com/office/drawing/2014/main" id="{6282495F-E317-5026-9E16-BDA37E792C36}"/>
                  </a:ext>
                </a:extLst>
              </p:cNvPr>
              <p:cNvGrpSpPr/>
              <p:nvPr/>
            </p:nvGrpSpPr>
            <p:grpSpPr>
              <a:xfrm>
                <a:off x="1207703" y="1301263"/>
                <a:ext cx="4444954" cy="2848285"/>
                <a:chOff x="2759656" y="265216"/>
                <a:chExt cx="4444954" cy="2848285"/>
              </a:xfrm>
            </p:grpSpPr>
            <p:grpSp>
              <p:nvGrpSpPr>
                <p:cNvPr id="72" name="Group 71">
                  <a:extLst>
                    <a:ext uri="{FF2B5EF4-FFF2-40B4-BE49-F238E27FC236}">
                      <a16:creationId xmlns:a16="http://schemas.microsoft.com/office/drawing/2014/main" id="{08E1547F-553A-D2D1-861C-D750C9AFB85C}"/>
                    </a:ext>
                  </a:extLst>
                </p:cNvPr>
                <p:cNvGrpSpPr/>
                <p:nvPr/>
              </p:nvGrpSpPr>
              <p:grpSpPr>
                <a:xfrm>
                  <a:off x="4535996" y="738250"/>
                  <a:ext cx="2668614" cy="1667196"/>
                  <a:chOff x="3958745" y="-71101"/>
                  <a:chExt cx="2668614" cy="1667196"/>
                </a:xfrm>
              </p:grpSpPr>
              <p:sp>
                <p:nvSpPr>
                  <p:cNvPr id="76" name="Oval 75">
                    <a:extLst>
                      <a:ext uri="{FF2B5EF4-FFF2-40B4-BE49-F238E27FC236}">
                        <a16:creationId xmlns:a16="http://schemas.microsoft.com/office/drawing/2014/main" id="{D34630CC-68E2-7691-9979-B4BD19B4846D}"/>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Skill</a:t>
                    </a:r>
                  </a:p>
                </p:txBody>
              </p:sp>
              <p:cxnSp>
                <p:nvCxnSpPr>
                  <p:cNvPr id="77" name="Straight Arrow Connector 76">
                    <a:extLst>
                      <a:ext uri="{FF2B5EF4-FFF2-40B4-BE49-F238E27FC236}">
                        <a16:creationId xmlns:a16="http://schemas.microsoft.com/office/drawing/2014/main" id="{CDB7C4A1-B10A-54E3-C31B-62B36D503CEC}"/>
                      </a:ext>
                    </a:extLst>
                  </p:cNvPr>
                  <p:cNvCxnSpPr>
                    <a:cxnSpLocks/>
                  </p:cNvCxnSpPr>
                  <p:nvPr/>
                </p:nvCxnSpPr>
                <p:spPr>
                  <a:xfrm rot="5400000" flipH="1">
                    <a:off x="4437108" y="-99901"/>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A057C5B-1598-1068-D640-5A720EB0F86A}"/>
                      </a:ext>
                    </a:extLst>
                  </p:cNvPr>
                  <p:cNvCxnSpPr>
                    <a:cxnSpLocks/>
                  </p:cNvCxnSpPr>
                  <p:nvPr/>
                </p:nvCxnSpPr>
                <p:spPr>
                  <a:xfrm flipH="1" flipV="1">
                    <a:off x="3958745" y="332862"/>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0DCF2489-57E6-3C83-EF15-629C95CDD245}"/>
                      </a:ext>
                    </a:extLst>
                  </p:cNvPr>
                  <p:cNvCxnSpPr>
                    <a:cxnSpLocks/>
                  </p:cNvCxnSpPr>
                  <p:nvPr/>
                </p:nvCxnSpPr>
                <p:spPr>
                  <a:xfrm rot="5400000">
                    <a:off x="4286330" y="1134304"/>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73" name="Rectangle 72">
                  <a:extLst>
                    <a:ext uri="{FF2B5EF4-FFF2-40B4-BE49-F238E27FC236}">
                      <a16:creationId xmlns:a16="http://schemas.microsoft.com/office/drawing/2014/main" id="{BB7E50C2-0061-F867-C765-F5E1BA21FF0E}"/>
                    </a:ext>
                  </a:extLst>
                </p:cNvPr>
                <p:cNvSpPr/>
                <p:nvPr/>
              </p:nvSpPr>
              <p:spPr>
                <a:xfrm>
                  <a:off x="3107996" y="265216"/>
                  <a:ext cx="1839100" cy="6185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Lay Practice Variety</a:t>
                  </a:r>
                </a:p>
              </p:txBody>
            </p:sp>
            <p:sp>
              <p:nvSpPr>
                <p:cNvPr id="74" name="Rectangle 73">
                  <a:extLst>
                    <a:ext uri="{FF2B5EF4-FFF2-40B4-BE49-F238E27FC236}">
                      <a16:creationId xmlns:a16="http://schemas.microsoft.com/office/drawing/2014/main" id="{9D7B5FC8-DBD6-5693-8ED1-62FF7E9AE995}"/>
                    </a:ext>
                  </a:extLst>
                </p:cNvPr>
                <p:cNvSpPr/>
                <p:nvPr/>
              </p:nvSpPr>
              <p:spPr>
                <a:xfrm>
                  <a:off x="2759656" y="939796"/>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Instructional Hours</a:t>
                  </a:r>
                </a:p>
              </p:txBody>
            </p:sp>
            <p:sp>
              <p:nvSpPr>
                <p:cNvPr id="75" name="Rectangle 74">
                  <a:extLst>
                    <a:ext uri="{FF2B5EF4-FFF2-40B4-BE49-F238E27FC236}">
                      <a16:creationId xmlns:a16="http://schemas.microsoft.com/office/drawing/2014/main" id="{CC34DAA8-0713-F04A-CC09-76B1B7A9CDAE}"/>
                    </a:ext>
                  </a:extLst>
                </p:cNvPr>
                <p:cNvSpPr/>
                <p:nvPr/>
              </p:nvSpPr>
              <p:spPr>
                <a:xfrm>
                  <a:off x="3024440" y="2457107"/>
                  <a:ext cx="1801465" cy="6563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Number of Lessons</a:t>
                  </a:r>
                </a:p>
              </p:txBody>
            </p:sp>
          </p:grpSp>
          <p:sp>
            <p:nvSpPr>
              <p:cNvPr id="68" name="Arc 67">
                <a:extLst>
                  <a:ext uri="{FF2B5EF4-FFF2-40B4-BE49-F238E27FC236}">
                    <a16:creationId xmlns:a16="http://schemas.microsoft.com/office/drawing/2014/main" id="{A731A18A-AE06-C646-2DC6-7667A723037D}"/>
                  </a:ext>
                </a:extLst>
              </p:cNvPr>
              <p:cNvSpPr/>
              <p:nvPr/>
            </p:nvSpPr>
            <p:spPr>
              <a:xfrm rot="3251455">
                <a:off x="1368622" y="1382783"/>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9" name="Arc 68">
                <a:extLst>
                  <a:ext uri="{FF2B5EF4-FFF2-40B4-BE49-F238E27FC236}">
                    <a16:creationId xmlns:a16="http://schemas.microsoft.com/office/drawing/2014/main" id="{C365F742-8E9D-86E9-E9C1-DC19452D63BA}"/>
                  </a:ext>
                </a:extLst>
              </p:cNvPr>
              <p:cNvSpPr/>
              <p:nvPr/>
            </p:nvSpPr>
            <p:spPr>
              <a:xfrm rot="3251455">
                <a:off x="1027540" y="2144781"/>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0" name="Arc 69">
                <a:extLst>
                  <a:ext uri="{FF2B5EF4-FFF2-40B4-BE49-F238E27FC236}">
                    <a16:creationId xmlns:a16="http://schemas.microsoft.com/office/drawing/2014/main" id="{3D09AA12-9300-5FC7-BF2B-1A772C3D654D}"/>
                  </a:ext>
                </a:extLst>
              </p:cNvPr>
              <p:cNvSpPr/>
              <p:nvPr/>
            </p:nvSpPr>
            <p:spPr>
              <a:xfrm rot="3251455">
                <a:off x="1296054" y="366151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1" name="Arc 70">
                <a:extLst>
                  <a:ext uri="{FF2B5EF4-FFF2-40B4-BE49-F238E27FC236}">
                    <a16:creationId xmlns:a16="http://schemas.microsoft.com/office/drawing/2014/main" id="{1736114A-2B5C-28E9-E7A4-5A8458DAFF56}"/>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cxnSp>
          <p:nvCxnSpPr>
            <p:cNvPr id="81" name="Straight Arrow Connector 80">
              <a:extLst>
                <a:ext uri="{FF2B5EF4-FFF2-40B4-BE49-F238E27FC236}">
                  <a16:creationId xmlns:a16="http://schemas.microsoft.com/office/drawing/2014/main" id="{90E7E293-1D88-323E-688D-7594F31EF702}"/>
                </a:ext>
              </a:extLst>
            </p:cNvPr>
            <p:cNvCxnSpPr>
              <a:cxnSpLocks/>
            </p:cNvCxnSpPr>
            <p:nvPr/>
          </p:nvCxnSpPr>
          <p:spPr>
            <a:xfrm>
              <a:off x="9299741" y="2742764"/>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a:extLst>
                <a:ext uri="{FF2B5EF4-FFF2-40B4-BE49-F238E27FC236}">
                  <a16:creationId xmlns:a16="http://schemas.microsoft.com/office/drawing/2014/main" id="{E83564BD-6C3D-CBD2-FF5F-5708C89B93E6}"/>
                </a:ext>
              </a:extLst>
            </p:cNvPr>
            <p:cNvSpPr/>
            <p:nvPr/>
          </p:nvSpPr>
          <p:spPr>
            <a:xfrm flipH="1">
              <a:off x="9894624" y="2715174"/>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Quantity of Driving</a:t>
              </a:r>
            </a:p>
          </p:txBody>
        </p:sp>
        <p:sp>
          <p:nvSpPr>
            <p:cNvPr id="83" name="Arc 82">
              <a:extLst>
                <a:ext uri="{FF2B5EF4-FFF2-40B4-BE49-F238E27FC236}">
                  <a16:creationId xmlns:a16="http://schemas.microsoft.com/office/drawing/2014/main" id="{006EF231-55DC-3466-D1A6-DC09ED7C089B}"/>
                </a:ext>
              </a:extLst>
            </p:cNvPr>
            <p:cNvSpPr/>
            <p:nvPr/>
          </p:nvSpPr>
          <p:spPr>
            <a:xfrm rot="18348545" flipH="1">
              <a:off x="11528849" y="288411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95" name="Group 94">
            <a:extLst>
              <a:ext uri="{FF2B5EF4-FFF2-40B4-BE49-F238E27FC236}">
                <a16:creationId xmlns:a16="http://schemas.microsoft.com/office/drawing/2014/main" id="{5223C147-F460-F6E0-ACB5-C942E7F86685}"/>
              </a:ext>
            </a:extLst>
          </p:cNvPr>
          <p:cNvGrpSpPr/>
          <p:nvPr/>
        </p:nvGrpSpPr>
        <p:grpSpPr>
          <a:xfrm>
            <a:off x="4856253" y="1221697"/>
            <a:ext cx="2629575" cy="3573914"/>
            <a:chOff x="4856252" y="150928"/>
            <a:chExt cx="2629575" cy="3573914"/>
          </a:xfrm>
        </p:grpSpPr>
        <p:cxnSp>
          <p:nvCxnSpPr>
            <p:cNvPr id="86" name="Straight Arrow Connector 85">
              <a:extLst>
                <a:ext uri="{FF2B5EF4-FFF2-40B4-BE49-F238E27FC236}">
                  <a16:creationId xmlns:a16="http://schemas.microsoft.com/office/drawing/2014/main" id="{3BE72E2B-EF5A-8189-1CED-2B42B3B6AC1F}"/>
                </a:ext>
              </a:extLst>
            </p:cNvPr>
            <p:cNvCxnSpPr>
              <a:cxnSpLocks/>
            </p:cNvCxnSpPr>
            <p:nvPr/>
          </p:nvCxnSpPr>
          <p:spPr>
            <a:xfrm flipV="1">
              <a:off x="4856252" y="1675360"/>
              <a:ext cx="670385" cy="6464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2878F9F7-7FC3-7947-FC13-678FADCC371F}"/>
                </a:ext>
              </a:extLst>
            </p:cNvPr>
            <p:cNvCxnSpPr>
              <a:cxnSpLocks/>
            </p:cNvCxnSpPr>
            <p:nvPr/>
          </p:nvCxnSpPr>
          <p:spPr>
            <a:xfrm flipV="1">
              <a:off x="6170928" y="1772379"/>
              <a:ext cx="0" cy="195246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F2C9EB78-4DEB-2CA9-B5D4-67E1E6B3612A}"/>
                </a:ext>
              </a:extLst>
            </p:cNvPr>
            <p:cNvCxnSpPr>
              <a:cxnSpLocks/>
            </p:cNvCxnSpPr>
            <p:nvPr/>
          </p:nvCxnSpPr>
          <p:spPr>
            <a:xfrm flipH="1" flipV="1">
              <a:off x="6815442" y="1681157"/>
              <a:ext cx="670385" cy="6464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2207E9F-9608-4879-13D1-17948006BCF3}"/>
                </a:ext>
              </a:extLst>
            </p:cNvPr>
            <p:cNvSpPr/>
            <p:nvPr/>
          </p:nvSpPr>
          <p:spPr>
            <a:xfrm>
              <a:off x="5350949" y="150928"/>
              <a:ext cx="1636336" cy="1473911"/>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License Time</a:t>
              </a:r>
            </a:p>
          </p:txBody>
        </p:sp>
        <p:sp>
          <p:nvSpPr>
            <p:cNvPr id="94" name="Arc 93">
              <a:extLst>
                <a:ext uri="{FF2B5EF4-FFF2-40B4-BE49-F238E27FC236}">
                  <a16:creationId xmlns:a16="http://schemas.microsoft.com/office/drawing/2014/main" id="{319E5384-C427-2B31-84B5-A90312E6EF3C}"/>
                </a:ext>
              </a:extLst>
            </p:cNvPr>
            <p:cNvSpPr/>
            <p:nvPr/>
          </p:nvSpPr>
          <p:spPr>
            <a:xfrm rot="18146751" flipH="1">
              <a:off x="6854926" y="718585"/>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628044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1A47B-76D5-7A64-79F0-4BBDBFF85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3F270-D5C8-512C-CC5B-395404F8D4D2}"/>
              </a:ext>
            </a:extLst>
          </p:cNvPr>
          <p:cNvSpPr>
            <a:spLocks noGrp="1"/>
          </p:cNvSpPr>
          <p:nvPr>
            <p:ph type="title"/>
          </p:nvPr>
        </p:nvSpPr>
        <p:spPr>
          <a:xfrm>
            <a:off x="105562" y="1174813"/>
            <a:ext cx="10515600" cy="722576"/>
          </a:xfrm>
        </p:spPr>
        <p:txBody>
          <a:bodyPr>
            <a:normAutofit fontScale="90000"/>
          </a:bodyPr>
          <a:lstStyle/>
          <a:p>
            <a:r>
              <a:rPr lang="en-GB" dirty="0"/>
              <a:t>SEM model 2</a:t>
            </a:r>
          </a:p>
        </p:txBody>
      </p:sp>
      <p:grpSp>
        <p:nvGrpSpPr>
          <p:cNvPr id="27" name="Group 26">
            <a:extLst>
              <a:ext uri="{FF2B5EF4-FFF2-40B4-BE49-F238E27FC236}">
                <a16:creationId xmlns:a16="http://schemas.microsoft.com/office/drawing/2014/main" id="{CABEC8B8-520D-986E-C9B1-C1BBD0D22E90}"/>
              </a:ext>
            </a:extLst>
          </p:cNvPr>
          <p:cNvGrpSpPr/>
          <p:nvPr/>
        </p:nvGrpSpPr>
        <p:grpSpPr>
          <a:xfrm>
            <a:off x="51624" y="2612178"/>
            <a:ext cx="4925485" cy="2374751"/>
            <a:chOff x="727172" y="1475432"/>
            <a:chExt cx="4925485" cy="2374751"/>
          </a:xfrm>
        </p:grpSpPr>
        <p:grpSp>
          <p:nvGrpSpPr>
            <p:cNvPr id="19" name="Group 18">
              <a:extLst>
                <a:ext uri="{FF2B5EF4-FFF2-40B4-BE49-F238E27FC236}">
                  <a16:creationId xmlns:a16="http://schemas.microsoft.com/office/drawing/2014/main" id="{BE3C536B-D8FD-26B1-0D42-9118CBCC7BA1}"/>
                </a:ext>
              </a:extLst>
            </p:cNvPr>
            <p:cNvGrpSpPr/>
            <p:nvPr/>
          </p:nvGrpSpPr>
          <p:grpSpPr>
            <a:xfrm>
              <a:off x="881742" y="1475432"/>
              <a:ext cx="4770915" cy="2374751"/>
              <a:chOff x="2433695" y="439385"/>
              <a:chExt cx="4770915" cy="2374751"/>
            </a:xfrm>
          </p:grpSpPr>
          <p:grpSp>
            <p:nvGrpSpPr>
              <p:cNvPr id="15" name="Group 14">
                <a:extLst>
                  <a:ext uri="{FF2B5EF4-FFF2-40B4-BE49-F238E27FC236}">
                    <a16:creationId xmlns:a16="http://schemas.microsoft.com/office/drawing/2014/main" id="{1676B392-4ACB-9F58-EF5B-457B2C3E6F8D}"/>
                  </a:ext>
                </a:extLst>
              </p:cNvPr>
              <p:cNvGrpSpPr/>
              <p:nvPr/>
            </p:nvGrpSpPr>
            <p:grpSpPr>
              <a:xfrm>
                <a:off x="4444931" y="912419"/>
                <a:ext cx="2759679" cy="1376915"/>
                <a:chOff x="3867680" y="103068"/>
                <a:chExt cx="2759679" cy="1376915"/>
              </a:xfrm>
            </p:grpSpPr>
            <p:sp>
              <p:nvSpPr>
                <p:cNvPr id="7" name="Oval 6">
                  <a:extLst>
                    <a:ext uri="{FF2B5EF4-FFF2-40B4-BE49-F238E27FC236}">
                      <a16:creationId xmlns:a16="http://schemas.microsoft.com/office/drawing/2014/main" id="{AECFFC77-676A-71EC-DE93-4F6ED03180B4}"/>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Strength of Intention</a:t>
                  </a:r>
                </a:p>
              </p:txBody>
            </p:sp>
            <p:cxnSp>
              <p:nvCxnSpPr>
                <p:cNvPr id="11" name="Straight Arrow Connector 10">
                  <a:extLst>
                    <a:ext uri="{FF2B5EF4-FFF2-40B4-BE49-F238E27FC236}">
                      <a16:creationId xmlns:a16="http://schemas.microsoft.com/office/drawing/2014/main" id="{72A67F00-8B10-1FC9-59C2-DC4E0FF6B737}"/>
                    </a:ext>
                  </a:extLst>
                </p:cNvPr>
                <p:cNvCxnSpPr>
                  <a:cxnSpLocks/>
                </p:cNvCxnSpPr>
                <p:nvPr/>
              </p:nvCxnSpPr>
              <p:spPr>
                <a:xfrm rot="5400000" flipH="1">
                  <a:off x="4001684" y="74268"/>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DE6E12B-B9D2-DB67-8B26-D1F1DB7213F0}"/>
                    </a:ext>
                  </a:extLst>
                </p:cNvPr>
                <p:cNvCxnSpPr>
                  <a:cxnSpLocks/>
                </p:cNvCxnSpPr>
                <p:nvPr/>
              </p:nvCxnSpPr>
              <p:spPr>
                <a:xfrm rot="5400000">
                  <a:off x="4148648" y="519373"/>
                  <a:ext cx="0" cy="56193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102794D-B5B7-8C27-536E-048DE64EB57D}"/>
                    </a:ext>
                  </a:extLst>
                </p:cNvPr>
                <p:cNvCxnSpPr>
                  <a:cxnSpLocks/>
                </p:cNvCxnSpPr>
                <p:nvPr/>
              </p:nvCxnSpPr>
              <p:spPr>
                <a:xfrm rot="5400000">
                  <a:off x="4010560" y="1018192"/>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9E7341AA-7367-923D-4F36-27A8B0F64CAE}"/>
                  </a:ext>
                </a:extLst>
              </p:cNvPr>
              <p:cNvSpPr/>
              <p:nvPr/>
            </p:nvSpPr>
            <p:spPr>
              <a:xfrm>
                <a:off x="2510971" y="43938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Normative Beliefs</a:t>
                </a:r>
              </a:p>
            </p:txBody>
          </p:sp>
          <p:sp>
            <p:nvSpPr>
              <p:cNvPr id="17" name="Rectangle 16">
                <a:extLst>
                  <a:ext uri="{FF2B5EF4-FFF2-40B4-BE49-F238E27FC236}">
                    <a16:creationId xmlns:a16="http://schemas.microsoft.com/office/drawing/2014/main" id="{789CB1C7-3917-BA2B-3A80-6361477CE97B}"/>
                  </a:ext>
                </a:extLst>
              </p:cNvPr>
              <p:cNvSpPr/>
              <p:nvPr/>
            </p:nvSpPr>
            <p:spPr>
              <a:xfrm>
                <a:off x="2433695" y="1360709"/>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Self-Efficacy</a:t>
                </a:r>
              </a:p>
            </p:txBody>
          </p:sp>
          <p:sp>
            <p:nvSpPr>
              <p:cNvPr id="18" name="Rectangle 17">
                <a:extLst>
                  <a:ext uri="{FF2B5EF4-FFF2-40B4-BE49-F238E27FC236}">
                    <a16:creationId xmlns:a16="http://schemas.microsoft.com/office/drawing/2014/main" id="{40FA129C-3F6F-84A0-F3A6-ED02A3CAADF3}"/>
                  </a:ext>
                </a:extLst>
              </p:cNvPr>
              <p:cNvSpPr/>
              <p:nvPr/>
            </p:nvSpPr>
            <p:spPr>
              <a:xfrm>
                <a:off x="2549433" y="234099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Attitudes</a:t>
                </a:r>
              </a:p>
            </p:txBody>
          </p:sp>
        </p:grpSp>
        <p:sp>
          <p:nvSpPr>
            <p:cNvPr id="21" name="Arc 20">
              <a:extLst>
                <a:ext uri="{FF2B5EF4-FFF2-40B4-BE49-F238E27FC236}">
                  <a16:creationId xmlns:a16="http://schemas.microsoft.com/office/drawing/2014/main" id="{2073DACF-249E-5FA6-E89E-94D9C4BFC46A}"/>
                </a:ext>
              </a:extLst>
            </p:cNvPr>
            <p:cNvSpPr/>
            <p:nvPr/>
          </p:nvSpPr>
          <p:spPr>
            <a:xfrm rot="3251455">
              <a:off x="788055" y="15569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F05E5979-5ED5-40E0-E203-E462C0C3779D}"/>
                </a:ext>
              </a:extLst>
            </p:cNvPr>
            <p:cNvSpPr/>
            <p:nvPr/>
          </p:nvSpPr>
          <p:spPr>
            <a:xfrm rot="3251455">
              <a:off x="722742" y="247860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3016B382-E9B1-5FE2-4737-7715DA37D849}"/>
                </a:ext>
              </a:extLst>
            </p:cNvPr>
            <p:cNvSpPr/>
            <p:nvPr/>
          </p:nvSpPr>
          <p:spPr>
            <a:xfrm rot="3251455">
              <a:off x="831599" y="347283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90065FEE-62FD-9546-A9BA-6BB225E5B280}"/>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71687447-E3C2-87B8-2DDC-356B0C9C979A}"/>
              </a:ext>
            </a:extLst>
          </p:cNvPr>
          <p:cNvGrpSpPr/>
          <p:nvPr/>
        </p:nvGrpSpPr>
        <p:grpSpPr>
          <a:xfrm>
            <a:off x="3000298" y="4864054"/>
            <a:ext cx="6344111" cy="2570388"/>
            <a:chOff x="5327996" y="512741"/>
            <a:chExt cx="6344111" cy="2570388"/>
          </a:xfrm>
        </p:grpSpPr>
        <p:grpSp>
          <p:nvGrpSpPr>
            <p:cNvPr id="60" name="Group 59">
              <a:extLst>
                <a:ext uri="{FF2B5EF4-FFF2-40B4-BE49-F238E27FC236}">
                  <a16:creationId xmlns:a16="http://schemas.microsoft.com/office/drawing/2014/main" id="{B2FBE452-ABB2-221C-C0BE-3B622ABC43D0}"/>
                </a:ext>
              </a:extLst>
            </p:cNvPr>
            <p:cNvGrpSpPr/>
            <p:nvPr/>
          </p:nvGrpSpPr>
          <p:grpSpPr>
            <a:xfrm>
              <a:off x="5327996" y="512741"/>
              <a:ext cx="6344111" cy="2398522"/>
              <a:chOff x="4540511" y="439278"/>
              <a:chExt cx="6344111" cy="2398522"/>
            </a:xfrm>
          </p:grpSpPr>
          <p:grpSp>
            <p:nvGrpSpPr>
              <p:cNvPr id="53" name="Group 52">
                <a:extLst>
                  <a:ext uri="{FF2B5EF4-FFF2-40B4-BE49-F238E27FC236}">
                    <a16:creationId xmlns:a16="http://schemas.microsoft.com/office/drawing/2014/main" id="{7D150DA8-EB56-B212-1E80-E9B5457C3573}"/>
                  </a:ext>
                </a:extLst>
              </p:cNvPr>
              <p:cNvGrpSpPr/>
              <p:nvPr/>
            </p:nvGrpSpPr>
            <p:grpSpPr>
              <a:xfrm>
                <a:off x="4697447" y="439278"/>
                <a:ext cx="6041088" cy="2398522"/>
                <a:chOff x="4697447" y="439278"/>
                <a:chExt cx="6041088" cy="2398522"/>
              </a:xfrm>
            </p:grpSpPr>
            <p:grpSp>
              <p:nvGrpSpPr>
                <p:cNvPr id="45" name="Group 44">
                  <a:extLst>
                    <a:ext uri="{FF2B5EF4-FFF2-40B4-BE49-F238E27FC236}">
                      <a16:creationId xmlns:a16="http://schemas.microsoft.com/office/drawing/2014/main" id="{DFCC3607-5A22-B871-161E-416897F30EA1}"/>
                    </a:ext>
                  </a:extLst>
                </p:cNvPr>
                <p:cNvGrpSpPr/>
                <p:nvPr/>
              </p:nvGrpSpPr>
              <p:grpSpPr>
                <a:xfrm>
                  <a:off x="6096000" y="439278"/>
                  <a:ext cx="3245761" cy="1646733"/>
                  <a:chOff x="5954769" y="744211"/>
                  <a:chExt cx="3245761" cy="1646733"/>
                </a:xfrm>
              </p:grpSpPr>
              <p:grpSp>
                <p:nvGrpSpPr>
                  <p:cNvPr id="40" name="Group 39">
                    <a:extLst>
                      <a:ext uri="{FF2B5EF4-FFF2-40B4-BE49-F238E27FC236}">
                        <a16:creationId xmlns:a16="http://schemas.microsoft.com/office/drawing/2014/main" id="{7690402A-6E1F-6CBC-5FEF-14BEC5CB942B}"/>
                      </a:ext>
                    </a:extLst>
                  </p:cNvPr>
                  <p:cNvGrpSpPr/>
                  <p:nvPr/>
                </p:nvGrpSpPr>
                <p:grpSpPr>
                  <a:xfrm>
                    <a:off x="5954769" y="744211"/>
                    <a:ext cx="3245761" cy="1646733"/>
                    <a:chOff x="5954769" y="744211"/>
                    <a:chExt cx="3245761" cy="1646733"/>
                  </a:xfrm>
                </p:grpSpPr>
                <p:grpSp>
                  <p:nvGrpSpPr>
                    <p:cNvPr id="29" name="Group 28">
                      <a:extLst>
                        <a:ext uri="{FF2B5EF4-FFF2-40B4-BE49-F238E27FC236}">
                          <a16:creationId xmlns:a16="http://schemas.microsoft.com/office/drawing/2014/main" id="{38429E67-60F0-F755-EE0F-C193BE98FDB9}"/>
                        </a:ext>
                      </a:extLst>
                    </p:cNvPr>
                    <p:cNvGrpSpPr/>
                    <p:nvPr/>
                  </p:nvGrpSpPr>
                  <p:grpSpPr>
                    <a:xfrm>
                      <a:off x="6514315" y="744211"/>
                      <a:ext cx="2133600" cy="1075366"/>
                      <a:chOff x="7051343" y="2035924"/>
                      <a:chExt cx="2133600" cy="1075366"/>
                    </a:xfrm>
                  </p:grpSpPr>
                  <p:sp>
                    <p:nvSpPr>
                      <p:cNvPr id="8" name="Oval 7">
                        <a:extLst>
                          <a:ext uri="{FF2B5EF4-FFF2-40B4-BE49-F238E27FC236}">
                            <a16:creationId xmlns:a16="http://schemas.microsoft.com/office/drawing/2014/main" id="{2D2F9C42-EA20-8F45-5203-61F1CBE00FC1}"/>
                          </a:ext>
                        </a:extLst>
                      </p:cNvPr>
                      <p:cNvSpPr/>
                      <p:nvPr/>
                    </p:nvSpPr>
                    <p:spPr>
                      <a:xfrm>
                        <a:off x="7051343" y="2189859"/>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Environment</a:t>
                        </a:r>
                      </a:p>
                    </p:txBody>
                  </p:sp>
                  <p:sp>
                    <p:nvSpPr>
                      <p:cNvPr id="28" name="Arc 27">
                        <a:extLst>
                          <a:ext uri="{FF2B5EF4-FFF2-40B4-BE49-F238E27FC236}">
                            <a16:creationId xmlns:a16="http://schemas.microsoft.com/office/drawing/2014/main" id="{A28A5C9A-D670-95CA-8F88-B28726D7598C}"/>
                          </a:ext>
                        </a:extLst>
                      </p:cNvPr>
                      <p:cNvSpPr/>
                      <p:nvPr/>
                    </p:nvSpPr>
                    <p:spPr>
                      <a:xfrm rot="8481137">
                        <a:off x="7958110" y="203592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cxnSp>
                  <p:nvCxnSpPr>
                    <p:cNvPr id="30" name="Straight Arrow Connector 29">
                      <a:extLst>
                        <a:ext uri="{FF2B5EF4-FFF2-40B4-BE49-F238E27FC236}">
                          <a16:creationId xmlns:a16="http://schemas.microsoft.com/office/drawing/2014/main" id="{8B3A5394-84E7-95F9-79C8-6723052185E1}"/>
                        </a:ext>
                      </a:extLst>
                    </p:cNvPr>
                    <p:cNvCxnSpPr>
                      <a:cxnSpLocks/>
                    </p:cNvCxnSpPr>
                    <p:nvPr/>
                  </p:nvCxnSpPr>
                  <p:spPr>
                    <a:xfrm>
                      <a:off x="7618505" y="189375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FF635D0-FC30-A54D-5D10-99716EC1777A}"/>
                        </a:ext>
                      </a:extLst>
                    </p:cNvPr>
                    <p:cNvCxnSpPr>
                      <a:cxnSpLocks/>
                    </p:cNvCxnSpPr>
                    <p:nvPr/>
                  </p:nvCxnSpPr>
                  <p:spPr>
                    <a:xfrm rot="5400000">
                      <a:off x="6203362" y="111026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3A32494-2707-AF85-7F0B-ABB8FD7007BC}"/>
                        </a:ext>
                      </a:extLst>
                    </p:cNvPr>
                    <p:cNvCxnSpPr>
                      <a:cxnSpLocks/>
                    </p:cNvCxnSpPr>
                    <p:nvPr/>
                  </p:nvCxnSpPr>
                  <p:spPr>
                    <a:xfrm rot="16200000">
                      <a:off x="8951937" y="1098782"/>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D52A6621-697D-90D2-2415-A92BDC7B3A16}"/>
                      </a:ext>
                    </a:extLst>
                  </p:cNvPr>
                  <p:cNvCxnSpPr>
                    <a:cxnSpLocks/>
                  </p:cNvCxnSpPr>
                  <p:nvPr/>
                </p:nvCxnSpPr>
                <p:spPr>
                  <a:xfrm flipH="1">
                    <a:off x="6310505" y="1643672"/>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67762F1-1041-12CB-B7D0-CC073AA3687A}"/>
                      </a:ext>
                    </a:extLst>
                  </p:cNvPr>
                  <p:cNvCxnSpPr>
                    <a:cxnSpLocks/>
                  </p:cNvCxnSpPr>
                  <p:nvPr/>
                </p:nvCxnSpPr>
                <p:spPr>
                  <a:xfrm flipH="1">
                    <a:off x="6879771" y="1815423"/>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DF3EFCF-D892-D542-17BC-06465CF7704E}"/>
                      </a:ext>
                    </a:extLst>
                  </p:cNvPr>
                  <p:cNvCxnSpPr>
                    <a:cxnSpLocks/>
                  </p:cNvCxnSpPr>
                  <p:nvPr/>
                </p:nvCxnSpPr>
                <p:spPr>
                  <a:xfrm>
                    <a:off x="8547737" y="1608600"/>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177E7BD8-0BA4-E11E-024A-72D2D3CAC0DF}"/>
                      </a:ext>
                    </a:extLst>
                  </p:cNvPr>
                  <p:cNvCxnSpPr>
                    <a:cxnSpLocks/>
                  </p:cNvCxnSpPr>
                  <p:nvPr/>
                </p:nvCxnSpPr>
                <p:spPr>
                  <a:xfrm>
                    <a:off x="8161564" y="1829715"/>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C3CA93E1-E4A9-46A2-B91C-C2B0977AA5A9}"/>
                    </a:ext>
                  </a:extLst>
                </p:cNvPr>
                <p:cNvSpPr/>
                <p:nvPr/>
              </p:nvSpPr>
              <p:spPr>
                <a:xfrm>
                  <a:off x="5781400" y="2044911"/>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Rurality</a:t>
                  </a:r>
                </a:p>
              </p:txBody>
            </p:sp>
            <p:sp>
              <p:nvSpPr>
                <p:cNvPr id="47" name="Rectangle 46">
                  <a:extLst>
                    <a:ext uri="{FF2B5EF4-FFF2-40B4-BE49-F238E27FC236}">
                      <a16:creationId xmlns:a16="http://schemas.microsoft.com/office/drawing/2014/main" id="{C3456C6C-51C1-93D4-0378-AD7FA7E38395}"/>
                    </a:ext>
                  </a:extLst>
                </p:cNvPr>
                <p:cNvSpPr/>
                <p:nvPr/>
              </p:nvSpPr>
              <p:spPr>
                <a:xfrm>
                  <a:off x="7164650" y="2168640"/>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Resource Access</a:t>
                  </a:r>
                </a:p>
              </p:txBody>
            </p:sp>
            <p:sp>
              <p:nvSpPr>
                <p:cNvPr id="48" name="Rectangle 47">
                  <a:extLst>
                    <a:ext uri="{FF2B5EF4-FFF2-40B4-BE49-F238E27FC236}">
                      <a16:creationId xmlns:a16="http://schemas.microsoft.com/office/drawing/2014/main" id="{BAF15D29-0890-31BA-77D9-C43252D78736}"/>
                    </a:ext>
                  </a:extLst>
                </p:cNvPr>
                <p:cNvSpPr/>
                <p:nvPr/>
              </p:nvSpPr>
              <p:spPr>
                <a:xfrm>
                  <a:off x="8498471" y="2041636"/>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Health</a:t>
                  </a:r>
                </a:p>
              </p:txBody>
            </p:sp>
            <p:sp>
              <p:nvSpPr>
                <p:cNvPr id="49" name="Rectangle 48">
                  <a:extLst>
                    <a:ext uri="{FF2B5EF4-FFF2-40B4-BE49-F238E27FC236}">
                      <a16:creationId xmlns:a16="http://schemas.microsoft.com/office/drawing/2014/main" id="{8807079E-A5DE-2736-8A20-3CD3685A6A39}"/>
                    </a:ext>
                  </a:extLst>
                </p:cNvPr>
                <p:cNvSpPr/>
                <p:nvPr/>
              </p:nvSpPr>
              <p:spPr>
                <a:xfrm>
                  <a:off x="4958575" y="133990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Non-Driving Travel</a:t>
                  </a:r>
                </a:p>
              </p:txBody>
            </p:sp>
            <p:sp>
              <p:nvSpPr>
                <p:cNvPr id="50" name="Rectangle 49">
                  <a:extLst>
                    <a:ext uri="{FF2B5EF4-FFF2-40B4-BE49-F238E27FC236}">
                      <a16:creationId xmlns:a16="http://schemas.microsoft.com/office/drawing/2014/main" id="{4B3FDF5B-EA9E-C373-607E-F54B4C4338D7}"/>
                    </a:ext>
                  </a:extLst>
                </p:cNvPr>
                <p:cNvSpPr/>
                <p:nvPr/>
              </p:nvSpPr>
              <p:spPr>
                <a:xfrm>
                  <a:off x="9118272" y="133838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Economic Pressure</a:t>
                  </a:r>
                </a:p>
              </p:txBody>
            </p:sp>
            <p:sp>
              <p:nvSpPr>
                <p:cNvPr id="51" name="Rectangle 50">
                  <a:extLst>
                    <a:ext uri="{FF2B5EF4-FFF2-40B4-BE49-F238E27FC236}">
                      <a16:creationId xmlns:a16="http://schemas.microsoft.com/office/drawing/2014/main" id="{270325E9-1EC2-F153-A5C3-1ADB279E0CF3}"/>
                    </a:ext>
                  </a:extLst>
                </p:cNvPr>
                <p:cNvSpPr/>
                <p:nvPr/>
              </p:nvSpPr>
              <p:spPr>
                <a:xfrm>
                  <a:off x="4697447" y="60751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Emotional Support</a:t>
                  </a:r>
                </a:p>
              </p:txBody>
            </p:sp>
            <p:sp>
              <p:nvSpPr>
                <p:cNvPr id="52" name="Rectangle 51">
                  <a:extLst>
                    <a:ext uri="{FF2B5EF4-FFF2-40B4-BE49-F238E27FC236}">
                      <a16:creationId xmlns:a16="http://schemas.microsoft.com/office/drawing/2014/main" id="{414D2DE3-5CDE-D55A-E40B-70822E83D62C}"/>
                    </a:ext>
                  </a:extLst>
                </p:cNvPr>
                <p:cNvSpPr/>
                <p:nvPr/>
              </p:nvSpPr>
              <p:spPr>
                <a:xfrm>
                  <a:off x="9350630" y="60599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Parental Bond</a:t>
                  </a:r>
                </a:p>
              </p:txBody>
            </p:sp>
          </p:grpSp>
          <p:sp>
            <p:nvSpPr>
              <p:cNvPr id="54" name="Arc 53">
                <a:extLst>
                  <a:ext uri="{FF2B5EF4-FFF2-40B4-BE49-F238E27FC236}">
                    <a16:creationId xmlns:a16="http://schemas.microsoft.com/office/drawing/2014/main" id="{CE3FF26D-6492-5519-3009-7726C077F1CE}"/>
                  </a:ext>
                </a:extLst>
              </p:cNvPr>
              <p:cNvSpPr/>
              <p:nvPr/>
            </p:nvSpPr>
            <p:spPr>
              <a:xfrm rot="3007422">
                <a:off x="4536081" y="8093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5" name="Arc 54">
                <a:extLst>
                  <a:ext uri="{FF2B5EF4-FFF2-40B4-BE49-F238E27FC236}">
                    <a16:creationId xmlns:a16="http://schemas.microsoft.com/office/drawing/2014/main" id="{41E0D7A8-0F82-B04E-E1B4-38316960272B}"/>
                  </a:ext>
                </a:extLst>
              </p:cNvPr>
              <p:cNvSpPr/>
              <p:nvPr/>
            </p:nvSpPr>
            <p:spPr>
              <a:xfrm rot="3007422">
                <a:off x="4804594" y="151333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6" name="Arc 55">
                <a:extLst>
                  <a:ext uri="{FF2B5EF4-FFF2-40B4-BE49-F238E27FC236}">
                    <a16:creationId xmlns:a16="http://schemas.microsoft.com/office/drawing/2014/main" id="{B132CBC0-BD0D-B55E-9809-D0D544EE45B2}"/>
                  </a:ext>
                </a:extLst>
              </p:cNvPr>
              <p:cNvSpPr/>
              <p:nvPr/>
            </p:nvSpPr>
            <p:spPr>
              <a:xfrm rot="3007422">
                <a:off x="5624653" y="22317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7" name="Arc 56">
                <a:extLst>
                  <a:ext uri="{FF2B5EF4-FFF2-40B4-BE49-F238E27FC236}">
                    <a16:creationId xmlns:a16="http://schemas.microsoft.com/office/drawing/2014/main" id="{5FA05137-943F-1F30-F350-1549FE2975C9}"/>
                  </a:ext>
                </a:extLst>
              </p:cNvPr>
              <p:cNvSpPr/>
              <p:nvPr/>
            </p:nvSpPr>
            <p:spPr>
              <a:xfrm rot="18592578" flipH="1">
                <a:off x="10581289" y="8166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8" name="Arc 57">
                <a:extLst>
                  <a:ext uri="{FF2B5EF4-FFF2-40B4-BE49-F238E27FC236}">
                    <a16:creationId xmlns:a16="http://schemas.microsoft.com/office/drawing/2014/main" id="{FD1E18A5-EF3F-7918-9923-27AE3A03CAE8}"/>
                  </a:ext>
                </a:extLst>
              </p:cNvPr>
              <p:cNvSpPr/>
              <p:nvPr/>
            </p:nvSpPr>
            <p:spPr>
              <a:xfrm rot="18592578" flipH="1">
                <a:off x="10341800" y="152059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9" name="Arc 58">
                <a:extLst>
                  <a:ext uri="{FF2B5EF4-FFF2-40B4-BE49-F238E27FC236}">
                    <a16:creationId xmlns:a16="http://schemas.microsoft.com/office/drawing/2014/main" id="{B481F224-0D9F-68E0-A3E6-715962E93030}"/>
                  </a:ext>
                </a:extLst>
              </p:cNvPr>
              <p:cNvSpPr/>
              <p:nvPr/>
            </p:nvSpPr>
            <p:spPr>
              <a:xfrm rot="18592578" flipH="1">
                <a:off x="9579807" y="22390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64" name="Arc 63">
              <a:extLst>
                <a:ext uri="{FF2B5EF4-FFF2-40B4-BE49-F238E27FC236}">
                  <a16:creationId xmlns:a16="http://schemas.microsoft.com/office/drawing/2014/main" id="{B5D7AEB8-C63C-97FC-C54E-E57B38D110E2}"/>
                </a:ext>
              </a:extLst>
            </p:cNvPr>
            <p:cNvSpPr/>
            <p:nvPr/>
          </p:nvSpPr>
          <p:spPr>
            <a:xfrm rot="13118863" flipV="1">
              <a:off x="8473170" y="2784226"/>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grpSp>
        <p:nvGrpSpPr>
          <p:cNvPr id="84" name="Group 83">
            <a:extLst>
              <a:ext uri="{FF2B5EF4-FFF2-40B4-BE49-F238E27FC236}">
                <a16:creationId xmlns:a16="http://schemas.microsoft.com/office/drawing/2014/main" id="{F527154F-1F71-0A53-2A82-08BE7DA610FF}"/>
              </a:ext>
            </a:extLst>
          </p:cNvPr>
          <p:cNvGrpSpPr/>
          <p:nvPr/>
        </p:nvGrpSpPr>
        <p:grpSpPr>
          <a:xfrm>
            <a:off x="7465171" y="2302923"/>
            <a:ext cx="4671488" cy="2848285"/>
            <a:chOff x="7160694" y="1278594"/>
            <a:chExt cx="4671488" cy="2848285"/>
          </a:xfrm>
        </p:grpSpPr>
        <p:grpSp>
          <p:nvGrpSpPr>
            <p:cNvPr id="66" name="Group 65">
              <a:extLst>
                <a:ext uri="{FF2B5EF4-FFF2-40B4-BE49-F238E27FC236}">
                  <a16:creationId xmlns:a16="http://schemas.microsoft.com/office/drawing/2014/main" id="{7A9D1CF2-E96E-94F8-C4C8-6796B538A322}"/>
                </a:ext>
              </a:extLst>
            </p:cNvPr>
            <p:cNvGrpSpPr/>
            <p:nvPr/>
          </p:nvGrpSpPr>
          <p:grpSpPr>
            <a:xfrm flipH="1">
              <a:off x="7160694" y="1278594"/>
              <a:ext cx="4620687" cy="2848285"/>
              <a:chOff x="1031970" y="1301263"/>
              <a:chExt cx="4620687" cy="2848285"/>
            </a:xfrm>
          </p:grpSpPr>
          <p:grpSp>
            <p:nvGrpSpPr>
              <p:cNvPr id="67" name="Group 66">
                <a:extLst>
                  <a:ext uri="{FF2B5EF4-FFF2-40B4-BE49-F238E27FC236}">
                    <a16:creationId xmlns:a16="http://schemas.microsoft.com/office/drawing/2014/main" id="{483AEAD9-6186-71B4-6E6F-EA90AF4DF78C}"/>
                  </a:ext>
                </a:extLst>
              </p:cNvPr>
              <p:cNvGrpSpPr/>
              <p:nvPr/>
            </p:nvGrpSpPr>
            <p:grpSpPr>
              <a:xfrm>
                <a:off x="1207703" y="1301263"/>
                <a:ext cx="4444954" cy="2848285"/>
                <a:chOff x="2759656" y="265216"/>
                <a:chExt cx="4444954" cy="2848285"/>
              </a:xfrm>
            </p:grpSpPr>
            <p:grpSp>
              <p:nvGrpSpPr>
                <p:cNvPr id="72" name="Group 71">
                  <a:extLst>
                    <a:ext uri="{FF2B5EF4-FFF2-40B4-BE49-F238E27FC236}">
                      <a16:creationId xmlns:a16="http://schemas.microsoft.com/office/drawing/2014/main" id="{756FCA06-E023-911E-6700-14A18E49D328}"/>
                    </a:ext>
                  </a:extLst>
                </p:cNvPr>
                <p:cNvGrpSpPr/>
                <p:nvPr/>
              </p:nvGrpSpPr>
              <p:grpSpPr>
                <a:xfrm>
                  <a:off x="4535996" y="738250"/>
                  <a:ext cx="2668614" cy="1667196"/>
                  <a:chOff x="3958745" y="-71101"/>
                  <a:chExt cx="2668614" cy="1667196"/>
                </a:xfrm>
              </p:grpSpPr>
              <p:sp>
                <p:nvSpPr>
                  <p:cNvPr id="76" name="Oval 75">
                    <a:extLst>
                      <a:ext uri="{FF2B5EF4-FFF2-40B4-BE49-F238E27FC236}">
                        <a16:creationId xmlns:a16="http://schemas.microsoft.com/office/drawing/2014/main" id="{B709B934-4A67-6101-89D5-002AB32CD62F}"/>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Skill</a:t>
                    </a:r>
                  </a:p>
                </p:txBody>
              </p:sp>
              <p:cxnSp>
                <p:nvCxnSpPr>
                  <p:cNvPr id="77" name="Straight Arrow Connector 76">
                    <a:extLst>
                      <a:ext uri="{FF2B5EF4-FFF2-40B4-BE49-F238E27FC236}">
                        <a16:creationId xmlns:a16="http://schemas.microsoft.com/office/drawing/2014/main" id="{099E8176-534A-F9F4-53D3-0626FFDC656A}"/>
                      </a:ext>
                    </a:extLst>
                  </p:cNvPr>
                  <p:cNvCxnSpPr>
                    <a:cxnSpLocks/>
                  </p:cNvCxnSpPr>
                  <p:nvPr/>
                </p:nvCxnSpPr>
                <p:spPr>
                  <a:xfrm rot="5400000" flipH="1">
                    <a:off x="4437108" y="-99901"/>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176B1681-E949-21A7-0317-70CB750D36A9}"/>
                      </a:ext>
                    </a:extLst>
                  </p:cNvPr>
                  <p:cNvCxnSpPr>
                    <a:cxnSpLocks/>
                  </p:cNvCxnSpPr>
                  <p:nvPr/>
                </p:nvCxnSpPr>
                <p:spPr>
                  <a:xfrm flipH="1" flipV="1">
                    <a:off x="3958745" y="332862"/>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A5A1BEBB-CA23-F9C4-086D-8DE0CFBB6B7B}"/>
                      </a:ext>
                    </a:extLst>
                  </p:cNvPr>
                  <p:cNvCxnSpPr>
                    <a:cxnSpLocks/>
                  </p:cNvCxnSpPr>
                  <p:nvPr/>
                </p:nvCxnSpPr>
                <p:spPr>
                  <a:xfrm rot="5400000">
                    <a:off x="4286330" y="1134304"/>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73" name="Rectangle 72">
                  <a:extLst>
                    <a:ext uri="{FF2B5EF4-FFF2-40B4-BE49-F238E27FC236}">
                      <a16:creationId xmlns:a16="http://schemas.microsoft.com/office/drawing/2014/main" id="{C2D362EA-AD7C-BC70-3D80-FD3620C2D975}"/>
                    </a:ext>
                  </a:extLst>
                </p:cNvPr>
                <p:cNvSpPr/>
                <p:nvPr/>
              </p:nvSpPr>
              <p:spPr>
                <a:xfrm>
                  <a:off x="3107996" y="265216"/>
                  <a:ext cx="1839100" cy="6185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Lay Practice Variety</a:t>
                  </a:r>
                </a:p>
              </p:txBody>
            </p:sp>
            <p:sp>
              <p:nvSpPr>
                <p:cNvPr id="74" name="Rectangle 73">
                  <a:extLst>
                    <a:ext uri="{FF2B5EF4-FFF2-40B4-BE49-F238E27FC236}">
                      <a16:creationId xmlns:a16="http://schemas.microsoft.com/office/drawing/2014/main" id="{852368C9-A6B3-4051-E755-66268F3B663B}"/>
                    </a:ext>
                  </a:extLst>
                </p:cNvPr>
                <p:cNvSpPr/>
                <p:nvPr/>
              </p:nvSpPr>
              <p:spPr>
                <a:xfrm>
                  <a:off x="2759656" y="939796"/>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Instructional Hours</a:t>
                  </a:r>
                </a:p>
              </p:txBody>
            </p:sp>
            <p:sp>
              <p:nvSpPr>
                <p:cNvPr id="75" name="Rectangle 74">
                  <a:extLst>
                    <a:ext uri="{FF2B5EF4-FFF2-40B4-BE49-F238E27FC236}">
                      <a16:creationId xmlns:a16="http://schemas.microsoft.com/office/drawing/2014/main" id="{ACA0AB11-4FAE-75AF-5CBB-50E8BAE1824C}"/>
                    </a:ext>
                  </a:extLst>
                </p:cNvPr>
                <p:cNvSpPr/>
                <p:nvPr/>
              </p:nvSpPr>
              <p:spPr>
                <a:xfrm>
                  <a:off x="3024440" y="2457107"/>
                  <a:ext cx="1801465" cy="6563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Number of Lessons</a:t>
                  </a:r>
                </a:p>
              </p:txBody>
            </p:sp>
          </p:grpSp>
          <p:sp>
            <p:nvSpPr>
              <p:cNvPr id="68" name="Arc 67">
                <a:extLst>
                  <a:ext uri="{FF2B5EF4-FFF2-40B4-BE49-F238E27FC236}">
                    <a16:creationId xmlns:a16="http://schemas.microsoft.com/office/drawing/2014/main" id="{5D607D93-740A-0DA7-2106-3C22A0FCC75D}"/>
                  </a:ext>
                </a:extLst>
              </p:cNvPr>
              <p:cNvSpPr/>
              <p:nvPr/>
            </p:nvSpPr>
            <p:spPr>
              <a:xfrm rot="3251455">
                <a:off x="1368622" y="1382783"/>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9" name="Arc 68">
                <a:extLst>
                  <a:ext uri="{FF2B5EF4-FFF2-40B4-BE49-F238E27FC236}">
                    <a16:creationId xmlns:a16="http://schemas.microsoft.com/office/drawing/2014/main" id="{BA21C307-2EF1-DFE1-177C-7D1DEBE59993}"/>
                  </a:ext>
                </a:extLst>
              </p:cNvPr>
              <p:cNvSpPr/>
              <p:nvPr/>
            </p:nvSpPr>
            <p:spPr>
              <a:xfrm rot="3251455">
                <a:off x="1027540" y="2144781"/>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0" name="Arc 69">
                <a:extLst>
                  <a:ext uri="{FF2B5EF4-FFF2-40B4-BE49-F238E27FC236}">
                    <a16:creationId xmlns:a16="http://schemas.microsoft.com/office/drawing/2014/main" id="{3AD7596F-5A72-C617-D362-79CEBCEBF09D}"/>
                  </a:ext>
                </a:extLst>
              </p:cNvPr>
              <p:cNvSpPr/>
              <p:nvPr/>
            </p:nvSpPr>
            <p:spPr>
              <a:xfrm rot="3251455">
                <a:off x="1296054" y="366151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1" name="Arc 70">
                <a:extLst>
                  <a:ext uri="{FF2B5EF4-FFF2-40B4-BE49-F238E27FC236}">
                    <a16:creationId xmlns:a16="http://schemas.microsoft.com/office/drawing/2014/main" id="{C3CD9251-FE7B-385E-CDA0-6E00ADE8C740}"/>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cxnSp>
          <p:nvCxnSpPr>
            <p:cNvPr id="81" name="Straight Arrow Connector 80">
              <a:extLst>
                <a:ext uri="{FF2B5EF4-FFF2-40B4-BE49-F238E27FC236}">
                  <a16:creationId xmlns:a16="http://schemas.microsoft.com/office/drawing/2014/main" id="{19B393AB-0A24-D39A-83C8-310CB69B3E90}"/>
                </a:ext>
              </a:extLst>
            </p:cNvPr>
            <p:cNvCxnSpPr>
              <a:cxnSpLocks/>
            </p:cNvCxnSpPr>
            <p:nvPr/>
          </p:nvCxnSpPr>
          <p:spPr>
            <a:xfrm>
              <a:off x="9299741" y="2742764"/>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a:extLst>
                <a:ext uri="{FF2B5EF4-FFF2-40B4-BE49-F238E27FC236}">
                  <a16:creationId xmlns:a16="http://schemas.microsoft.com/office/drawing/2014/main" id="{E6F2D846-418D-D37F-3A14-870148B6DC49}"/>
                </a:ext>
              </a:extLst>
            </p:cNvPr>
            <p:cNvSpPr/>
            <p:nvPr/>
          </p:nvSpPr>
          <p:spPr>
            <a:xfrm flipH="1">
              <a:off x="9894624" y="2715174"/>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Quantity of Driving</a:t>
              </a:r>
            </a:p>
          </p:txBody>
        </p:sp>
        <p:sp>
          <p:nvSpPr>
            <p:cNvPr id="83" name="Arc 82">
              <a:extLst>
                <a:ext uri="{FF2B5EF4-FFF2-40B4-BE49-F238E27FC236}">
                  <a16:creationId xmlns:a16="http://schemas.microsoft.com/office/drawing/2014/main" id="{3F550ADB-215C-9B3F-DE0E-A72E11AAB71B}"/>
                </a:ext>
              </a:extLst>
            </p:cNvPr>
            <p:cNvSpPr/>
            <p:nvPr/>
          </p:nvSpPr>
          <p:spPr>
            <a:xfrm rot="18348545" flipH="1">
              <a:off x="11528849" y="288411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7C2C3440-41FC-0DAF-013F-C872AC4067DE}"/>
              </a:ext>
            </a:extLst>
          </p:cNvPr>
          <p:cNvGrpSpPr/>
          <p:nvPr/>
        </p:nvGrpSpPr>
        <p:grpSpPr>
          <a:xfrm>
            <a:off x="4856253" y="1221697"/>
            <a:ext cx="2629575" cy="3573914"/>
            <a:chOff x="4856252" y="150928"/>
            <a:chExt cx="2629575" cy="3573914"/>
          </a:xfrm>
        </p:grpSpPr>
        <p:cxnSp>
          <p:nvCxnSpPr>
            <p:cNvPr id="86" name="Straight Arrow Connector 85">
              <a:extLst>
                <a:ext uri="{FF2B5EF4-FFF2-40B4-BE49-F238E27FC236}">
                  <a16:creationId xmlns:a16="http://schemas.microsoft.com/office/drawing/2014/main" id="{53F142E8-653C-9DBC-F09D-C258ACAAF279}"/>
                </a:ext>
              </a:extLst>
            </p:cNvPr>
            <p:cNvCxnSpPr>
              <a:cxnSpLocks/>
            </p:cNvCxnSpPr>
            <p:nvPr/>
          </p:nvCxnSpPr>
          <p:spPr>
            <a:xfrm flipV="1">
              <a:off x="4856252" y="1675360"/>
              <a:ext cx="670385" cy="6464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BEF3C8F-5F76-53DE-E697-19365765E136}"/>
                </a:ext>
              </a:extLst>
            </p:cNvPr>
            <p:cNvCxnSpPr>
              <a:cxnSpLocks/>
            </p:cNvCxnSpPr>
            <p:nvPr/>
          </p:nvCxnSpPr>
          <p:spPr>
            <a:xfrm flipV="1">
              <a:off x="6170928" y="1772379"/>
              <a:ext cx="0" cy="195246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DEA30015-FA3A-F326-15E0-5C7F66C0058F}"/>
                </a:ext>
              </a:extLst>
            </p:cNvPr>
            <p:cNvCxnSpPr>
              <a:cxnSpLocks/>
            </p:cNvCxnSpPr>
            <p:nvPr/>
          </p:nvCxnSpPr>
          <p:spPr>
            <a:xfrm flipH="1" flipV="1">
              <a:off x="6815442" y="1681157"/>
              <a:ext cx="670385" cy="64647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3FEE0B6F-611B-2BBE-AE54-4054F9A13BC2}"/>
                </a:ext>
              </a:extLst>
            </p:cNvPr>
            <p:cNvSpPr/>
            <p:nvPr/>
          </p:nvSpPr>
          <p:spPr>
            <a:xfrm>
              <a:off x="5350949" y="150928"/>
              <a:ext cx="1636336" cy="1473911"/>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 of Practical Attempts</a:t>
              </a:r>
            </a:p>
          </p:txBody>
        </p:sp>
        <p:sp>
          <p:nvSpPr>
            <p:cNvPr id="3" name="Arc 2">
              <a:extLst>
                <a:ext uri="{FF2B5EF4-FFF2-40B4-BE49-F238E27FC236}">
                  <a16:creationId xmlns:a16="http://schemas.microsoft.com/office/drawing/2014/main" id="{02305172-C3AE-4DB7-6396-C3B66AE997A4}"/>
                </a:ext>
              </a:extLst>
            </p:cNvPr>
            <p:cNvSpPr/>
            <p:nvPr/>
          </p:nvSpPr>
          <p:spPr>
            <a:xfrm rot="18146751" flipH="1">
              <a:off x="6854926" y="718585"/>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30040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FAE62-A874-9EF7-EF6E-43AF477AF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49D3E-40B1-DC37-94DB-F46214AB749C}"/>
              </a:ext>
            </a:extLst>
          </p:cNvPr>
          <p:cNvSpPr>
            <a:spLocks noGrp="1"/>
          </p:cNvSpPr>
          <p:nvPr>
            <p:ph type="title"/>
          </p:nvPr>
        </p:nvSpPr>
        <p:spPr>
          <a:xfrm>
            <a:off x="105562" y="1174813"/>
            <a:ext cx="10515600" cy="722576"/>
          </a:xfrm>
        </p:spPr>
        <p:txBody>
          <a:bodyPr>
            <a:normAutofit fontScale="90000"/>
          </a:bodyPr>
          <a:lstStyle/>
          <a:p>
            <a:r>
              <a:rPr lang="en-GB" dirty="0"/>
              <a:t>Full SEM model</a:t>
            </a:r>
          </a:p>
        </p:txBody>
      </p:sp>
      <p:grpSp>
        <p:nvGrpSpPr>
          <p:cNvPr id="27" name="Group 26">
            <a:extLst>
              <a:ext uri="{FF2B5EF4-FFF2-40B4-BE49-F238E27FC236}">
                <a16:creationId xmlns:a16="http://schemas.microsoft.com/office/drawing/2014/main" id="{58826CA9-B6A6-89DC-4325-88CB3765A288}"/>
              </a:ext>
            </a:extLst>
          </p:cNvPr>
          <p:cNvGrpSpPr/>
          <p:nvPr/>
        </p:nvGrpSpPr>
        <p:grpSpPr>
          <a:xfrm>
            <a:off x="51624" y="2612178"/>
            <a:ext cx="4925485" cy="2374751"/>
            <a:chOff x="727172" y="1475432"/>
            <a:chExt cx="4925485" cy="2374751"/>
          </a:xfrm>
        </p:grpSpPr>
        <p:grpSp>
          <p:nvGrpSpPr>
            <p:cNvPr id="19" name="Group 18">
              <a:extLst>
                <a:ext uri="{FF2B5EF4-FFF2-40B4-BE49-F238E27FC236}">
                  <a16:creationId xmlns:a16="http://schemas.microsoft.com/office/drawing/2014/main" id="{855596ED-CD02-4871-8FDE-CF16C28A56A6}"/>
                </a:ext>
              </a:extLst>
            </p:cNvPr>
            <p:cNvGrpSpPr/>
            <p:nvPr/>
          </p:nvGrpSpPr>
          <p:grpSpPr>
            <a:xfrm>
              <a:off x="881742" y="1475432"/>
              <a:ext cx="4770915" cy="2374751"/>
              <a:chOff x="2433695" y="439385"/>
              <a:chExt cx="4770915" cy="2374751"/>
            </a:xfrm>
          </p:grpSpPr>
          <p:grpSp>
            <p:nvGrpSpPr>
              <p:cNvPr id="15" name="Group 14">
                <a:extLst>
                  <a:ext uri="{FF2B5EF4-FFF2-40B4-BE49-F238E27FC236}">
                    <a16:creationId xmlns:a16="http://schemas.microsoft.com/office/drawing/2014/main" id="{03909896-3A99-9F5F-2C1C-157B62374AA1}"/>
                  </a:ext>
                </a:extLst>
              </p:cNvPr>
              <p:cNvGrpSpPr/>
              <p:nvPr/>
            </p:nvGrpSpPr>
            <p:grpSpPr>
              <a:xfrm>
                <a:off x="4444931" y="912419"/>
                <a:ext cx="2759679" cy="1376915"/>
                <a:chOff x="3867680" y="103068"/>
                <a:chExt cx="2759679" cy="1376915"/>
              </a:xfrm>
            </p:grpSpPr>
            <p:sp>
              <p:nvSpPr>
                <p:cNvPr id="7" name="Oval 6">
                  <a:extLst>
                    <a:ext uri="{FF2B5EF4-FFF2-40B4-BE49-F238E27FC236}">
                      <a16:creationId xmlns:a16="http://schemas.microsoft.com/office/drawing/2014/main" id="{AB603291-0CB2-D1B3-6421-E60DD58F811B}"/>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Strength of Intention</a:t>
                  </a:r>
                </a:p>
              </p:txBody>
            </p:sp>
            <p:cxnSp>
              <p:nvCxnSpPr>
                <p:cNvPr id="11" name="Straight Arrow Connector 10">
                  <a:extLst>
                    <a:ext uri="{FF2B5EF4-FFF2-40B4-BE49-F238E27FC236}">
                      <a16:creationId xmlns:a16="http://schemas.microsoft.com/office/drawing/2014/main" id="{77644314-C50C-4773-16E7-7ACCEE2383EC}"/>
                    </a:ext>
                  </a:extLst>
                </p:cNvPr>
                <p:cNvCxnSpPr>
                  <a:cxnSpLocks/>
                </p:cNvCxnSpPr>
                <p:nvPr/>
              </p:nvCxnSpPr>
              <p:spPr>
                <a:xfrm rot="5400000" flipH="1">
                  <a:off x="4001684" y="74268"/>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CD36923-C75A-80A6-7748-C95F306D87AA}"/>
                    </a:ext>
                  </a:extLst>
                </p:cNvPr>
                <p:cNvCxnSpPr>
                  <a:cxnSpLocks/>
                </p:cNvCxnSpPr>
                <p:nvPr/>
              </p:nvCxnSpPr>
              <p:spPr>
                <a:xfrm rot="5400000">
                  <a:off x="4148648" y="519373"/>
                  <a:ext cx="0" cy="56193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92288E9-52E1-43C0-AEBD-DF3CF330EC83}"/>
                    </a:ext>
                  </a:extLst>
                </p:cNvPr>
                <p:cNvCxnSpPr>
                  <a:cxnSpLocks/>
                </p:cNvCxnSpPr>
                <p:nvPr/>
              </p:nvCxnSpPr>
              <p:spPr>
                <a:xfrm rot="5400000">
                  <a:off x="4010560" y="1018192"/>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6" name="Rectangle 15">
                <a:extLst>
                  <a:ext uri="{FF2B5EF4-FFF2-40B4-BE49-F238E27FC236}">
                    <a16:creationId xmlns:a16="http://schemas.microsoft.com/office/drawing/2014/main" id="{671B35F1-FB91-C1C8-8732-0D0B976F8C81}"/>
                  </a:ext>
                </a:extLst>
              </p:cNvPr>
              <p:cNvSpPr/>
              <p:nvPr/>
            </p:nvSpPr>
            <p:spPr>
              <a:xfrm>
                <a:off x="2510971" y="43938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Normative Beliefs</a:t>
                </a:r>
              </a:p>
            </p:txBody>
          </p:sp>
          <p:sp>
            <p:nvSpPr>
              <p:cNvPr id="17" name="Rectangle 16">
                <a:extLst>
                  <a:ext uri="{FF2B5EF4-FFF2-40B4-BE49-F238E27FC236}">
                    <a16:creationId xmlns:a16="http://schemas.microsoft.com/office/drawing/2014/main" id="{09BBC614-0073-EDDC-CB3B-0B9DD2D3B89F}"/>
                  </a:ext>
                </a:extLst>
              </p:cNvPr>
              <p:cNvSpPr/>
              <p:nvPr/>
            </p:nvSpPr>
            <p:spPr>
              <a:xfrm>
                <a:off x="2433695" y="1360709"/>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Self-Efficacy</a:t>
                </a:r>
              </a:p>
            </p:txBody>
          </p:sp>
          <p:sp>
            <p:nvSpPr>
              <p:cNvPr id="18" name="Rectangle 17">
                <a:extLst>
                  <a:ext uri="{FF2B5EF4-FFF2-40B4-BE49-F238E27FC236}">
                    <a16:creationId xmlns:a16="http://schemas.microsoft.com/office/drawing/2014/main" id="{ADAEF2ED-86EF-2989-1213-276CFA3DA8C9}"/>
                  </a:ext>
                </a:extLst>
              </p:cNvPr>
              <p:cNvSpPr/>
              <p:nvPr/>
            </p:nvSpPr>
            <p:spPr>
              <a:xfrm>
                <a:off x="2549433" y="2340995"/>
                <a:ext cx="2000701" cy="4731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Attitudes</a:t>
                </a:r>
              </a:p>
            </p:txBody>
          </p:sp>
        </p:grpSp>
        <p:sp>
          <p:nvSpPr>
            <p:cNvPr id="21" name="Arc 20">
              <a:extLst>
                <a:ext uri="{FF2B5EF4-FFF2-40B4-BE49-F238E27FC236}">
                  <a16:creationId xmlns:a16="http://schemas.microsoft.com/office/drawing/2014/main" id="{35E753F5-84B0-2488-8BB1-CBCB0DCBB56F}"/>
                </a:ext>
              </a:extLst>
            </p:cNvPr>
            <p:cNvSpPr/>
            <p:nvPr/>
          </p:nvSpPr>
          <p:spPr>
            <a:xfrm rot="3251455">
              <a:off x="788055" y="15569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98BF73F9-0D10-48DA-A8F1-89FC97DDF7FB}"/>
                </a:ext>
              </a:extLst>
            </p:cNvPr>
            <p:cNvSpPr/>
            <p:nvPr/>
          </p:nvSpPr>
          <p:spPr>
            <a:xfrm rot="3251455">
              <a:off x="722742" y="247860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E1BDBAFB-F96A-75DB-5006-99B41448EBF4}"/>
                </a:ext>
              </a:extLst>
            </p:cNvPr>
            <p:cNvSpPr/>
            <p:nvPr/>
          </p:nvSpPr>
          <p:spPr>
            <a:xfrm rot="3251455">
              <a:off x="831599" y="347283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DF845AC5-A8E7-B0D5-107C-BAABE463BBBF}"/>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65" name="Group 64">
            <a:extLst>
              <a:ext uri="{FF2B5EF4-FFF2-40B4-BE49-F238E27FC236}">
                <a16:creationId xmlns:a16="http://schemas.microsoft.com/office/drawing/2014/main" id="{90912AAD-393C-03FD-5A5D-77504CBCD749}"/>
              </a:ext>
            </a:extLst>
          </p:cNvPr>
          <p:cNvGrpSpPr/>
          <p:nvPr/>
        </p:nvGrpSpPr>
        <p:grpSpPr>
          <a:xfrm>
            <a:off x="3000298" y="4864054"/>
            <a:ext cx="6344111" cy="2570388"/>
            <a:chOff x="5327996" y="512741"/>
            <a:chExt cx="6344111" cy="2570388"/>
          </a:xfrm>
        </p:grpSpPr>
        <p:grpSp>
          <p:nvGrpSpPr>
            <p:cNvPr id="60" name="Group 59">
              <a:extLst>
                <a:ext uri="{FF2B5EF4-FFF2-40B4-BE49-F238E27FC236}">
                  <a16:creationId xmlns:a16="http://schemas.microsoft.com/office/drawing/2014/main" id="{C917BE1A-42BF-542C-CCC4-3E83EB5DB2B3}"/>
                </a:ext>
              </a:extLst>
            </p:cNvPr>
            <p:cNvGrpSpPr/>
            <p:nvPr/>
          </p:nvGrpSpPr>
          <p:grpSpPr>
            <a:xfrm>
              <a:off x="5327996" y="512741"/>
              <a:ext cx="6344111" cy="2398522"/>
              <a:chOff x="4540511" y="439278"/>
              <a:chExt cx="6344111" cy="2398522"/>
            </a:xfrm>
          </p:grpSpPr>
          <p:grpSp>
            <p:nvGrpSpPr>
              <p:cNvPr id="53" name="Group 52">
                <a:extLst>
                  <a:ext uri="{FF2B5EF4-FFF2-40B4-BE49-F238E27FC236}">
                    <a16:creationId xmlns:a16="http://schemas.microsoft.com/office/drawing/2014/main" id="{9B9B94F2-8517-DD13-ED9F-2CC60137B644}"/>
                  </a:ext>
                </a:extLst>
              </p:cNvPr>
              <p:cNvGrpSpPr/>
              <p:nvPr/>
            </p:nvGrpSpPr>
            <p:grpSpPr>
              <a:xfrm>
                <a:off x="4697447" y="439278"/>
                <a:ext cx="6041088" cy="2398522"/>
                <a:chOff x="4697447" y="439278"/>
                <a:chExt cx="6041088" cy="2398522"/>
              </a:xfrm>
            </p:grpSpPr>
            <p:grpSp>
              <p:nvGrpSpPr>
                <p:cNvPr id="45" name="Group 44">
                  <a:extLst>
                    <a:ext uri="{FF2B5EF4-FFF2-40B4-BE49-F238E27FC236}">
                      <a16:creationId xmlns:a16="http://schemas.microsoft.com/office/drawing/2014/main" id="{5843E93B-B97E-F43F-491C-BFCF85C68EED}"/>
                    </a:ext>
                  </a:extLst>
                </p:cNvPr>
                <p:cNvGrpSpPr/>
                <p:nvPr/>
              </p:nvGrpSpPr>
              <p:grpSpPr>
                <a:xfrm>
                  <a:off x="6096000" y="439278"/>
                  <a:ext cx="3245761" cy="1646733"/>
                  <a:chOff x="5954769" y="744211"/>
                  <a:chExt cx="3245761" cy="1646733"/>
                </a:xfrm>
              </p:grpSpPr>
              <p:grpSp>
                <p:nvGrpSpPr>
                  <p:cNvPr id="40" name="Group 39">
                    <a:extLst>
                      <a:ext uri="{FF2B5EF4-FFF2-40B4-BE49-F238E27FC236}">
                        <a16:creationId xmlns:a16="http://schemas.microsoft.com/office/drawing/2014/main" id="{EA2A7925-6E04-3916-8427-EFC1C1E10534}"/>
                      </a:ext>
                    </a:extLst>
                  </p:cNvPr>
                  <p:cNvGrpSpPr/>
                  <p:nvPr/>
                </p:nvGrpSpPr>
                <p:grpSpPr>
                  <a:xfrm>
                    <a:off x="5954769" y="744211"/>
                    <a:ext cx="3245761" cy="1646733"/>
                    <a:chOff x="5954769" y="744211"/>
                    <a:chExt cx="3245761" cy="1646733"/>
                  </a:xfrm>
                </p:grpSpPr>
                <p:grpSp>
                  <p:nvGrpSpPr>
                    <p:cNvPr id="29" name="Group 28">
                      <a:extLst>
                        <a:ext uri="{FF2B5EF4-FFF2-40B4-BE49-F238E27FC236}">
                          <a16:creationId xmlns:a16="http://schemas.microsoft.com/office/drawing/2014/main" id="{96C2E3C1-1F04-FB39-2DD7-FB5A321B02FA}"/>
                        </a:ext>
                      </a:extLst>
                    </p:cNvPr>
                    <p:cNvGrpSpPr/>
                    <p:nvPr/>
                  </p:nvGrpSpPr>
                  <p:grpSpPr>
                    <a:xfrm>
                      <a:off x="6514315" y="744211"/>
                      <a:ext cx="2133600" cy="1075366"/>
                      <a:chOff x="7051343" y="2035924"/>
                      <a:chExt cx="2133600" cy="1075366"/>
                    </a:xfrm>
                  </p:grpSpPr>
                  <p:sp>
                    <p:nvSpPr>
                      <p:cNvPr id="8" name="Oval 7">
                        <a:extLst>
                          <a:ext uri="{FF2B5EF4-FFF2-40B4-BE49-F238E27FC236}">
                            <a16:creationId xmlns:a16="http://schemas.microsoft.com/office/drawing/2014/main" id="{C566E142-DB98-4399-D959-A0A1B5EB12F1}"/>
                          </a:ext>
                        </a:extLst>
                      </p:cNvPr>
                      <p:cNvSpPr/>
                      <p:nvPr/>
                    </p:nvSpPr>
                    <p:spPr>
                      <a:xfrm>
                        <a:off x="7051343" y="2189859"/>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Environment</a:t>
                        </a:r>
                      </a:p>
                    </p:txBody>
                  </p:sp>
                  <p:sp>
                    <p:nvSpPr>
                      <p:cNvPr id="28" name="Arc 27">
                        <a:extLst>
                          <a:ext uri="{FF2B5EF4-FFF2-40B4-BE49-F238E27FC236}">
                            <a16:creationId xmlns:a16="http://schemas.microsoft.com/office/drawing/2014/main" id="{6F4C3A85-D8B2-E811-CD23-06BE5B23A7F7}"/>
                          </a:ext>
                        </a:extLst>
                      </p:cNvPr>
                      <p:cNvSpPr/>
                      <p:nvPr/>
                    </p:nvSpPr>
                    <p:spPr>
                      <a:xfrm rot="8481137">
                        <a:off x="7958110" y="203592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cxnSp>
                  <p:nvCxnSpPr>
                    <p:cNvPr id="30" name="Straight Arrow Connector 29">
                      <a:extLst>
                        <a:ext uri="{FF2B5EF4-FFF2-40B4-BE49-F238E27FC236}">
                          <a16:creationId xmlns:a16="http://schemas.microsoft.com/office/drawing/2014/main" id="{C9FF316B-94E6-ED2F-F67D-46250344B210}"/>
                        </a:ext>
                      </a:extLst>
                    </p:cNvPr>
                    <p:cNvCxnSpPr>
                      <a:cxnSpLocks/>
                    </p:cNvCxnSpPr>
                    <p:nvPr/>
                  </p:nvCxnSpPr>
                  <p:spPr>
                    <a:xfrm>
                      <a:off x="7618505" y="189375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2E53023-B3C1-2423-F193-6904839BD361}"/>
                        </a:ext>
                      </a:extLst>
                    </p:cNvPr>
                    <p:cNvCxnSpPr>
                      <a:cxnSpLocks/>
                    </p:cNvCxnSpPr>
                    <p:nvPr/>
                  </p:nvCxnSpPr>
                  <p:spPr>
                    <a:xfrm rot="5400000">
                      <a:off x="6203362" y="1110268"/>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7ED04DA-B3A0-6698-CF67-7408DC15F1CC}"/>
                        </a:ext>
                      </a:extLst>
                    </p:cNvPr>
                    <p:cNvCxnSpPr>
                      <a:cxnSpLocks/>
                    </p:cNvCxnSpPr>
                    <p:nvPr/>
                  </p:nvCxnSpPr>
                  <p:spPr>
                    <a:xfrm rot="16200000">
                      <a:off x="8951937" y="1098782"/>
                      <a:ext cx="0" cy="4971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BA0DC8F3-6437-709A-AF92-BDB28A24BD8E}"/>
                      </a:ext>
                    </a:extLst>
                  </p:cNvPr>
                  <p:cNvCxnSpPr>
                    <a:cxnSpLocks/>
                  </p:cNvCxnSpPr>
                  <p:nvPr/>
                </p:nvCxnSpPr>
                <p:spPr>
                  <a:xfrm flipH="1">
                    <a:off x="6310505" y="1643672"/>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4D1053B-0342-EEC0-61C8-5753D4797A76}"/>
                      </a:ext>
                    </a:extLst>
                  </p:cNvPr>
                  <p:cNvCxnSpPr>
                    <a:cxnSpLocks/>
                  </p:cNvCxnSpPr>
                  <p:nvPr/>
                </p:nvCxnSpPr>
                <p:spPr>
                  <a:xfrm flipH="1">
                    <a:off x="6879771" y="1815423"/>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5E1CAED-B707-1B04-5EB4-1A28A33DA9CA}"/>
                      </a:ext>
                    </a:extLst>
                  </p:cNvPr>
                  <p:cNvCxnSpPr>
                    <a:cxnSpLocks/>
                  </p:cNvCxnSpPr>
                  <p:nvPr/>
                </p:nvCxnSpPr>
                <p:spPr>
                  <a:xfrm>
                    <a:off x="8547737" y="1608600"/>
                    <a:ext cx="325076" cy="35181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E11E57-4CAE-3CDF-DF4D-E9987CE62AAC}"/>
                      </a:ext>
                    </a:extLst>
                  </p:cNvPr>
                  <p:cNvCxnSpPr>
                    <a:cxnSpLocks/>
                  </p:cNvCxnSpPr>
                  <p:nvPr/>
                </p:nvCxnSpPr>
                <p:spPr>
                  <a:xfrm>
                    <a:off x="8161564" y="1829715"/>
                    <a:ext cx="143648" cy="46332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46" name="Rectangle 45">
                  <a:extLst>
                    <a:ext uri="{FF2B5EF4-FFF2-40B4-BE49-F238E27FC236}">
                      <a16:creationId xmlns:a16="http://schemas.microsoft.com/office/drawing/2014/main" id="{38E5381C-A62C-1264-3E8D-582D8383A713}"/>
                    </a:ext>
                  </a:extLst>
                </p:cNvPr>
                <p:cNvSpPr/>
                <p:nvPr/>
              </p:nvSpPr>
              <p:spPr>
                <a:xfrm>
                  <a:off x="5781400" y="2044911"/>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Rurality</a:t>
                  </a:r>
                </a:p>
              </p:txBody>
            </p:sp>
            <p:sp>
              <p:nvSpPr>
                <p:cNvPr id="47" name="Rectangle 46">
                  <a:extLst>
                    <a:ext uri="{FF2B5EF4-FFF2-40B4-BE49-F238E27FC236}">
                      <a16:creationId xmlns:a16="http://schemas.microsoft.com/office/drawing/2014/main" id="{35437916-7741-8A5A-0CD8-122365FE2C60}"/>
                    </a:ext>
                  </a:extLst>
                </p:cNvPr>
                <p:cNvSpPr/>
                <p:nvPr/>
              </p:nvSpPr>
              <p:spPr>
                <a:xfrm>
                  <a:off x="7164650" y="2168640"/>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Resource Access</a:t>
                  </a:r>
                </a:p>
              </p:txBody>
            </p:sp>
            <p:sp>
              <p:nvSpPr>
                <p:cNvPr id="48" name="Rectangle 47">
                  <a:extLst>
                    <a:ext uri="{FF2B5EF4-FFF2-40B4-BE49-F238E27FC236}">
                      <a16:creationId xmlns:a16="http://schemas.microsoft.com/office/drawing/2014/main" id="{7E3AFB4B-2009-13F3-AC62-57A97B7F1131}"/>
                    </a:ext>
                  </a:extLst>
                </p:cNvPr>
                <p:cNvSpPr/>
                <p:nvPr/>
              </p:nvSpPr>
              <p:spPr>
                <a:xfrm>
                  <a:off x="8498471" y="2041636"/>
                  <a:ext cx="1239602"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Health</a:t>
                  </a:r>
                </a:p>
              </p:txBody>
            </p:sp>
            <p:sp>
              <p:nvSpPr>
                <p:cNvPr id="49" name="Rectangle 48">
                  <a:extLst>
                    <a:ext uri="{FF2B5EF4-FFF2-40B4-BE49-F238E27FC236}">
                      <a16:creationId xmlns:a16="http://schemas.microsoft.com/office/drawing/2014/main" id="{1BD63C05-89BE-EF6B-DAF5-20A3FFD1E5EA}"/>
                    </a:ext>
                  </a:extLst>
                </p:cNvPr>
                <p:cNvSpPr/>
                <p:nvPr/>
              </p:nvSpPr>
              <p:spPr>
                <a:xfrm>
                  <a:off x="4958575" y="133990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Non-Driving Travel</a:t>
                  </a:r>
                </a:p>
              </p:txBody>
            </p:sp>
            <p:sp>
              <p:nvSpPr>
                <p:cNvPr id="50" name="Rectangle 49">
                  <a:extLst>
                    <a:ext uri="{FF2B5EF4-FFF2-40B4-BE49-F238E27FC236}">
                      <a16:creationId xmlns:a16="http://schemas.microsoft.com/office/drawing/2014/main" id="{C37B4407-A099-11F1-DF3C-7DF2E8B4916B}"/>
                    </a:ext>
                  </a:extLst>
                </p:cNvPr>
                <p:cNvSpPr/>
                <p:nvPr/>
              </p:nvSpPr>
              <p:spPr>
                <a:xfrm>
                  <a:off x="9118272" y="133838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Economic Pressure</a:t>
                  </a:r>
                </a:p>
              </p:txBody>
            </p:sp>
            <p:sp>
              <p:nvSpPr>
                <p:cNvPr id="51" name="Rectangle 50">
                  <a:extLst>
                    <a:ext uri="{FF2B5EF4-FFF2-40B4-BE49-F238E27FC236}">
                      <a16:creationId xmlns:a16="http://schemas.microsoft.com/office/drawing/2014/main" id="{045C9250-F732-E6FA-4C1B-98629AFC0B2A}"/>
                    </a:ext>
                  </a:extLst>
                </p:cNvPr>
                <p:cNvSpPr/>
                <p:nvPr/>
              </p:nvSpPr>
              <p:spPr>
                <a:xfrm>
                  <a:off x="4697447" y="607518"/>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Emotional Support</a:t>
                  </a:r>
                </a:p>
              </p:txBody>
            </p:sp>
            <p:sp>
              <p:nvSpPr>
                <p:cNvPr id="52" name="Rectangle 51">
                  <a:extLst>
                    <a:ext uri="{FF2B5EF4-FFF2-40B4-BE49-F238E27FC236}">
                      <a16:creationId xmlns:a16="http://schemas.microsoft.com/office/drawing/2014/main" id="{5095AA2B-3CC5-EEA9-7749-6F69BD20E6CC}"/>
                    </a:ext>
                  </a:extLst>
                </p:cNvPr>
                <p:cNvSpPr/>
                <p:nvPr/>
              </p:nvSpPr>
              <p:spPr>
                <a:xfrm>
                  <a:off x="9350630" y="605994"/>
                  <a:ext cx="1387905" cy="669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Parental Bond</a:t>
                  </a:r>
                </a:p>
              </p:txBody>
            </p:sp>
          </p:grpSp>
          <p:sp>
            <p:nvSpPr>
              <p:cNvPr id="54" name="Arc 53">
                <a:extLst>
                  <a:ext uri="{FF2B5EF4-FFF2-40B4-BE49-F238E27FC236}">
                    <a16:creationId xmlns:a16="http://schemas.microsoft.com/office/drawing/2014/main" id="{99BBBD24-1D0D-61FA-62A8-AB6875DC44FF}"/>
                  </a:ext>
                </a:extLst>
              </p:cNvPr>
              <p:cNvSpPr/>
              <p:nvPr/>
            </p:nvSpPr>
            <p:spPr>
              <a:xfrm rot="3007422">
                <a:off x="4536081" y="8093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5" name="Arc 54">
                <a:extLst>
                  <a:ext uri="{FF2B5EF4-FFF2-40B4-BE49-F238E27FC236}">
                    <a16:creationId xmlns:a16="http://schemas.microsoft.com/office/drawing/2014/main" id="{78ACD9FC-F3FE-EA28-A4CE-C2D6C6EFDB7C}"/>
                  </a:ext>
                </a:extLst>
              </p:cNvPr>
              <p:cNvSpPr/>
              <p:nvPr/>
            </p:nvSpPr>
            <p:spPr>
              <a:xfrm rot="3007422">
                <a:off x="4804594" y="151333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6" name="Arc 55">
                <a:extLst>
                  <a:ext uri="{FF2B5EF4-FFF2-40B4-BE49-F238E27FC236}">
                    <a16:creationId xmlns:a16="http://schemas.microsoft.com/office/drawing/2014/main" id="{71EBD195-13BB-7B8E-1A0A-14DB93C5E97E}"/>
                  </a:ext>
                </a:extLst>
              </p:cNvPr>
              <p:cNvSpPr/>
              <p:nvPr/>
            </p:nvSpPr>
            <p:spPr>
              <a:xfrm rot="3007422">
                <a:off x="5624653" y="223179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7" name="Arc 56">
                <a:extLst>
                  <a:ext uri="{FF2B5EF4-FFF2-40B4-BE49-F238E27FC236}">
                    <a16:creationId xmlns:a16="http://schemas.microsoft.com/office/drawing/2014/main" id="{D4D28A2F-221B-62E0-9E57-EED79A59364E}"/>
                  </a:ext>
                </a:extLst>
              </p:cNvPr>
              <p:cNvSpPr/>
              <p:nvPr/>
            </p:nvSpPr>
            <p:spPr>
              <a:xfrm rot="18592578" flipH="1">
                <a:off x="10581289" y="8166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8" name="Arc 57">
                <a:extLst>
                  <a:ext uri="{FF2B5EF4-FFF2-40B4-BE49-F238E27FC236}">
                    <a16:creationId xmlns:a16="http://schemas.microsoft.com/office/drawing/2014/main" id="{371B2F49-8B87-D5EC-D85C-A04414A9D46D}"/>
                  </a:ext>
                </a:extLst>
              </p:cNvPr>
              <p:cNvSpPr/>
              <p:nvPr/>
            </p:nvSpPr>
            <p:spPr>
              <a:xfrm rot="18592578" flipH="1">
                <a:off x="10341800" y="1520594"/>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9" name="Arc 58">
                <a:extLst>
                  <a:ext uri="{FF2B5EF4-FFF2-40B4-BE49-F238E27FC236}">
                    <a16:creationId xmlns:a16="http://schemas.microsoft.com/office/drawing/2014/main" id="{5F312FDA-9898-D139-D747-34860A2F36D8}"/>
                  </a:ext>
                </a:extLst>
              </p:cNvPr>
              <p:cNvSpPr/>
              <p:nvPr/>
            </p:nvSpPr>
            <p:spPr>
              <a:xfrm rot="18592578" flipH="1">
                <a:off x="9579807" y="223905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
          <p:nvSpPr>
            <p:cNvPr id="64" name="Arc 63">
              <a:extLst>
                <a:ext uri="{FF2B5EF4-FFF2-40B4-BE49-F238E27FC236}">
                  <a16:creationId xmlns:a16="http://schemas.microsoft.com/office/drawing/2014/main" id="{AFD673CB-96BB-9632-F363-2FDD1F755874}"/>
                </a:ext>
              </a:extLst>
            </p:cNvPr>
            <p:cNvSpPr/>
            <p:nvPr/>
          </p:nvSpPr>
          <p:spPr>
            <a:xfrm rot="13118863" flipV="1">
              <a:off x="8473170" y="2784226"/>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grpSp>
      <p:grpSp>
        <p:nvGrpSpPr>
          <p:cNvPr id="84" name="Group 83">
            <a:extLst>
              <a:ext uri="{FF2B5EF4-FFF2-40B4-BE49-F238E27FC236}">
                <a16:creationId xmlns:a16="http://schemas.microsoft.com/office/drawing/2014/main" id="{1B22F281-C4F2-9346-1C86-65CB3FE940B7}"/>
              </a:ext>
            </a:extLst>
          </p:cNvPr>
          <p:cNvGrpSpPr/>
          <p:nvPr/>
        </p:nvGrpSpPr>
        <p:grpSpPr>
          <a:xfrm>
            <a:off x="7465171" y="2302923"/>
            <a:ext cx="4671488" cy="2848285"/>
            <a:chOff x="7160694" y="1278594"/>
            <a:chExt cx="4671488" cy="2848285"/>
          </a:xfrm>
        </p:grpSpPr>
        <p:grpSp>
          <p:nvGrpSpPr>
            <p:cNvPr id="66" name="Group 65">
              <a:extLst>
                <a:ext uri="{FF2B5EF4-FFF2-40B4-BE49-F238E27FC236}">
                  <a16:creationId xmlns:a16="http://schemas.microsoft.com/office/drawing/2014/main" id="{622D19A8-F359-97A1-D84F-3A600F589A77}"/>
                </a:ext>
              </a:extLst>
            </p:cNvPr>
            <p:cNvGrpSpPr/>
            <p:nvPr/>
          </p:nvGrpSpPr>
          <p:grpSpPr>
            <a:xfrm flipH="1">
              <a:off x="7160694" y="1278594"/>
              <a:ext cx="4620687" cy="2848285"/>
              <a:chOff x="1031970" y="1301263"/>
              <a:chExt cx="4620687" cy="2848285"/>
            </a:xfrm>
          </p:grpSpPr>
          <p:grpSp>
            <p:nvGrpSpPr>
              <p:cNvPr id="67" name="Group 66">
                <a:extLst>
                  <a:ext uri="{FF2B5EF4-FFF2-40B4-BE49-F238E27FC236}">
                    <a16:creationId xmlns:a16="http://schemas.microsoft.com/office/drawing/2014/main" id="{A360531C-2C73-8146-9518-848F57B48B30}"/>
                  </a:ext>
                </a:extLst>
              </p:cNvPr>
              <p:cNvGrpSpPr/>
              <p:nvPr/>
            </p:nvGrpSpPr>
            <p:grpSpPr>
              <a:xfrm>
                <a:off x="1207703" y="1301263"/>
                <a:ext cx="4444954" cy="2848285"/>
                <a:chOff x="2759656" y="265216"/>
                <a:chExt cx="4444954" cy="2848285"/>
              </a:xfrm>
            </p:grpSpPr>
            <p:grpSp>
              <p:nvGrpSpPr>
                <p:cNvPr id="72" name="Group 71">
                  <a:extLst>
                    <a:ext uri="{FF2B5EF4-FFF2-40B4-BE49-F238E27FC236}">
                      <a16:creationId xmlns:a16="http://schemas.microsoft.com/office/drawing/2014/main" id="{B9F7498C-C96E-C9BF-E1B0-31E5B32D37EB}"/>
                    </a:ext>
                  </a:extLst>
                </p:cNvPr>
                <p:cNvGrpSpPr/>
                <p:nvPr/>
              </p:nvGrpSpPr>
              <p:grpSpPr>
                <a:xfrm>
                  <a:off x="4535996" y="738250"/>
                  <a:ext cx="2668614" cy="1667196"/>
                  <a:chOff x="3958745" y="-71101"/>
                  <a:chExt cx="2668614" cy="1667196"/>
                </a:xfrm>
              </p:grpSpPr>
              <p:sp>
                <p:nvSpPr>
                  <p:cNvPr id="76" name="Oval 75">
                    <a:extLst>
                      <a:ext uri="{FF2B5EF4-FFF2-40B4-BE49-F238E27FC236}">
                        <a16:creationId xmlns:a16="http://schemas.microsoft.com/office/drawing/2014/main" id="{DEC4C829-D9F8-AB61-EA68-4C5ECA9CFDFD}"/>
                      </a:ext>
                    </a:extLst>
                  </p:cNvPr>
                  <p:cNvSpPr/>
                  <p:nvPr/>
                </p:nvSpPr>
                <p:spPr>
                  <a:xfrm>
                    <a:off x="4493759" y="331390"/>
                    <a:ext cx="2133600" cy="92143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Skill</a:t>
                    </a:r>
                  </a:p>
                </p:txBody>
              </p:sp>
              <p:cxnSp>
                <p:nvCxnSpPr>
                  <p:cNvPr id="77" name="Straight Arrow Connector 76">
                    <a:extLst>
                      <a:ext uri="{FF2B5EF4-FFF2-40B4-BE49-F238E27FC236}">
                        <a16:creationId xmlns:a16="http://schemas.microsoft.com/office/drawing/2014/main" id="{DED3DACB-952C-9F18-B846-E7ED3F23BBED}"/>
                      </a:ext>
                    </a:extLst>
                  </p:cNvPr>
                  <p:cNvCxnSpPr>
                    <a:cxnSpLocks/>
                  </p:cNvCxnSpPr>
                  <p:nvPr/>
                </p:nvCxnSpPr>
                <p:spPr>
                  <a:xfrm rot="5400000" flipH="1">
                    <a:off x="4437108" y="-99901"/>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B2177BB7-20E1-0888-E174-D481084B531E}"/>
                      </a:ext>
                    </a:extLst>
                  </p:cNvPr>
                  <p:cNvCxnSpPr>
                    <a:cxnSpLocks/>
                  </p:cNvCxnSpPr>
                  <p:nvPr/>
                </p:nvCxnSpPr>
                <p:spPr>
                  <a:xfrm flipH="1" flipV="1">
                    <a:off x="3958745" y="332862"/>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45A9A94-0159-C5BE-A78E-87CE089BB961}"/>
                      </a:ext>
                    </a:extLst>
                  </p:cNvPr>
                  <p:cNvCxnSpPr>
                    <a:cxnSpLocks/>
                  </p:cNvCxnSpPr>
                  <p:nvPr/>
                </p:nvCxnSpPr>
                <p:spPr>
                  <a:xfrm rot="5400000">
                    <a:off x="4286330" y="1134304"/>
                    <a:ext cx="432991" cy="49059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73" name="Rectangle 72">
                  <a:extLst>
                    <a:ext uri="{FF2B5EF4-FFF2-40B4-BE49-F238E27FC236}">
                      <a16:creationId xmlns:a16="http://schemas.microsoft.com/office/drawing/2014/main" id="{DE703FA3-ACF0-F0E2-5726-2E30D38EE30D}"/>
                    </a:ext>
                  </a:extLst>
                </p:cNvPr>
                <p:cNvSpPr/>
                <p:nvPr/>
              </p:nvSpPr>
              <p:spPr>
                <a:xfrm>
                  <a:off x="3107996" y="265216"/>
                  <a:ext cx="1839100" cy="6185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Lay Practice Variety</a:t>
                  </a:r>
                </a:p>
              </p:txBody>
            </p:sp>
            <p:sp>
              <p:nvSpPr>
                <p:cNvPr id="74" name="Rectangle 73">
                  <a:extLst>
                    <a:ext uri="{FF2B5EF4-FFF2-40B4-BE49-F238E27FC236}">
                      <a16:creationId xmlns:a16="http://schemas.microsoft.com/office/drawing/2014/main" id="{1E4FC689-FC78-BD56-6412-B1D5ABBA5837}"/>
                    </a:ext>
                  </a:extLst>
                </p:cNvPr>
                <p:cNvSpPr/>
                <p:nvPr/>
              </p:nvSpPr>
              <p:spPr>
                <a:xfrm>
                  <a:off x="2759656" y="939796"/>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Instructional Hours</a:t>
                  </a:r>
                </a:p>
              </p:txBody>
            </p:sp>
            <p:sp>
              <p:nvSpPr>
                <p:cNvPr id="75" name="Rectangle 74">
                  <a:extLst>
                    <a:ext uri="{FF2B5EF4-FFF2-40B4-BE49-F238E27FC236}">
                      <a16:creationId xmlns:a16="http://schemas.microsoft.com/office/drawing/2014/main" id="{BB5E1107-6778-FA50-019E-29F8F7135507}"/>
                    </a:ext>
                  </a:extLst>
                </p:cNvPr>
                <p:cNvSpPr/>
                <p:nvPr/>
              </p:nvSpPr>
              <p:spPr>
                <a:xfrm>
                  <a:off x="3024440" y="2457107"/>
                  <a:ext cx="1801465" cy="65639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Number of Lessons</a:t>
                  </a:r>
                </a:p>
              </p:txBody>
            </p:sp>
          </p:grpSp>
          <p:sp>
            <p:nvSpPr>
              <p:cNvPr id="68" name="Arc 67">
                <a:extLst>
                  <a:ext uri="{FF2B5EF4-FFF2-40B4-BE49-F238E27FC236}">
                    <a16:creationId xmlns:a16="http://schemas.microsoft.com/office/drawing/2014/main" id="{BFD3C6AC-A958-1085-9AEF-A542E2676967}"/>
                  </a:ext>
                </a:extLst>
              </p:cNvPr>
              <p:cNvSpPr/>
              <p:nvPr/>
            </p:nvSpPr>
            <p:spPr>
              <a:xfrm rot="3251455">
                <a:off x="1368622" y="1382783"/>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9" name="Arc 68">
                <a:extLst>
                  <a:ext uri="{FF2B5EF4-FFF2-40B4-BE49-F238E27FC236}">
                    <a16:creationId xmlns:a16="http://schemas.microsoft.com/office/drawing/2014/main" id="{14E2BBDA-A605-0F89-AE25-8BAD2F4AA6C8}"/>
                  </a:ext>
                </a:extLst>
              </p:cNvPr>
              <p:cNvSpPr/>
              <p:nvPr/>
            </p:nvSpPr>
            <p:spPr>
              <a:xfrm rot="3251455">
                <a:off x="1027540" y="2144781"/>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0" name="Arc 69">
                <a:extLst>
                  <a:ext uri="{FF2B5EF4-FFF2-40B4-BE49-F238E27FC236}">
                    <a16:creationId xmlns:a16="http://schemas.microsoft.com/office/drawing/2014/main" id="{760225BF-5F36-B3EC-7FED-7AB427B9EF02}"/>
                  </a:ext>
                </a:extLst>
              </p:cNvPr>
              <p:cNvSpPr/>
              <p:nvPr/>
            </p:nvSpPr>
            <p:spPr>
              <a:xfrm rot="3251455">
                <a:off x="1296054" y="3661519"/>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1" name="Arc 70">
                <a:extLst>
                  <a:ext uri="{FF2B5EF4-FFF2-40B4-BE49-F238E27FC236}">
                    <a16:creationId xmlns:a16="http://schemas.microsoft.com/office/drawing/2014/main" id="{565CA8A3-D606-D540-4E2A-B30434DF409F}"/>
                  </a:ext>
                </a:extLst>
              </p:cNvPr>
              <p:cNvSpPr/>
              <p:nvPr/>
            </p:nvSpPr>
            <p:spPr>
              <a:xfrm rot="8481137">
                <a:off x="4394854" y="2028667"/>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cxnSp>
          <p:nvCxnSpPr>
            <p:cNvPr id="81" name="Straight Arrow Connector 80">
              <a:extLst>
                <a:ext uri="{FF2B5EF4-FFF2-40B4-BE49-F238E27FC236}">
                  <a16:creationId xmlns:a16="http://schemas.microsoft.com/office/drawing/2014/main" id="{D55D3CD3-8A8B-6634-0989-5E3589F00295}"/>
                </a:ext>
              </a:extLst>
            </p:cNvPr>
            <p:cNvCxnSpPr>
              <a:cxnSpLocks/>
            </p:cNvCxnSpPr>
            <p:nvPr/>
          </p:nvCxnSpPr>
          <p:spPr>
            <a:xfrm>
              <a:off x="9299741" y="2742764"/>
              <a:ext cx="572470" cy="26428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2" name="Rectangle 81">
              <a:extLst>
                <a:ext uri="{FF2B5EF4-FFF2-40B4-BE49-F238E27FC236}">
                  <a16:creationId xmlns:a16="http://schemas.microsoft.com/office/drawing/2014/main" id="{EC8591AA-E516-AABE-2BCF-8FA0A8E4C7B8}"/>
                </a:ext>
              </a:extLst>
            </p:cNvPr>
            <p:cNvSpPr/>
            <p:nvPr/>
          </p:nvSpPr>
          <p:spPr>
            <a:xfrm flipH="1">
              <a:off x="9894624" y="2715174"/>
              <a:ext cx="1761825" cy="67941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Quantity of Driving</a:t>
              </a:r>
            </a:p>
          </p:txBody>
        </p:sp>
        <p:sp>
          <p:nvSpPr>
            <p:cNvPr id="83" name="Arc 82">
              <a:extLst>
                <a:ext uri="{FF2B5EF4-FFF2-40B4-BE49-F238E27FC236}">
                  <a16:creationId xmlns:a16="http://schemas.microsoft.com/office/drawing/2014/main" id="{12775537-B612-D641-59D5-2B4FADBADD8B}"/>
                </a:ext>
              </a:extLst>
            </p:cNvPr>
            <p:cNvSpPr/>
            <p:nvPr/>
          </p:nvSpPr>
          <p:spPr>
            <a:xfrm rot="18348545" flipH="1">
              <a:off x="11528849" y="2884112"/>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4" name="Group 3">
            <a:extLst>
              <a:ext uri="{FF2B5EF4-FFF2-40B4-BE49-F238E27FC236}">
                <a16:creationId xmlns:a16="http://schemas.microsoft.com/office/drawing/2014/main" id="{E31EE0A2-4720-78A3-43F8-31F7F21E4134}"/>
              </a:ext>
            </a:extLst>
          </p:cNvPr>
          <p:cNvGrpSpPr/>
          <p:nvPr/>
        </p:nvGrpSpPr>
        <p:grpSpPr>
          <a:xfrm>
            <a:off x="4333214" y="1088163"/>
            <a:ext cx="3137490" cy="3880465"/>
            <a:chOff x="5350949" y="150928"/>
            <a:chExt cx="3137490" cy="3880465"/>
          </a:xfrm>
        </p:grpSpPr>
        <p:cxnSp>
          <p:nvCxnSpPr>
            <p:cNvPr id="86" name="Straight Arrow Connector 85">
              <a:extLst>
                <a:ext uri="{FF2B5EF4-FFF2-40B4-BE49-F238E27FC236}">
                  <a16:creationId xmlns:a16="http://schemas.microsoft.com/office/drawing/2014/main" id="{7E7E6AA5-B589-831C-DA72-31CDA6702606}"/>
                </a:ext>
              </a:extLst>
            </p:cNvPr>
            <p:cNvCxnSpPr>
              <a:cxnSpLocks/>
            </p:cNvCxnSpPr>
            <p:nvPr/>
          </p:nvCxnSpPr>
          <p:spPr>
            <a:xfrm flipV="1">
              <a:off x="5404844" y="1688069"/>
              <a:ext cx="334996" cy="64496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6E887D1B-A125-0F92-8ABE-C96F15BC8772}"/>
                </a:ext>
              </a:extLst>
            </p:cNvPr>
            <p:cNvCxnSpPr>
              <a:cxnSpLocks/>
            </p:cNvCxnSpPr>
            <p:nvPr/>
          </p:nvCxnSpPr>
          <p:spPr>
            <a:xfrm flipH="1" flipV="1">
              <a:off x="6191879" y="1703498"/>
              <a:ext cx="429156" cy="232789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94A6E18E-D205-3420-4309-6D6F2E5025E1}"/>
                </a:ext>
              </a:extLst>
            </p:cNvPr>
            <p:cNvCxnSpPr>
              <a:cxnSpLocks/>
            </p:cNvCxnSpPr>
            <p:nvPr/>
          </p:nvCxnSpPr>
          <p:spPr>
            <a:xfrm flipH="1" flipV="1">
              <a:off x="6643058" y="1628232"/>
              <a:ext cx="1845381" cy="87869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CACC8DB1-88E9-71E6-3BB8-A86F9C1B9401}"/>
                </a:ext>
              </a:extLst>
            </p:cNvPr>
            <p:cNvSpPr/>
            <p:nvPr/>
          </p:nvSpPr>
          <p:spPr>
            <a:xfrm>
              <a:off x="5350949" y="150928"/>
              <a:ext cx="1636336" cy="1473911"/>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 of Practical Attempts</a:t>
              </a:r>
            </a:p>
          </p:txBody>
        </p:sp>
        <p:sp>
          <p:nvSpPr>
            <p:cNvPr id="3" name="Arc 2">
              <a:extLst>
                <a:ext uri="{FF2B5EF4-FFF2-40B4-BE49-F238E27FC236}">
                  <a16:creationId xmlns:a16="http://schemas.microsoft.com/office/drawing/2014/main" id="{790AA8AF-BFE6-3007-7F59-5AD1F11347F2}"/>
                </a:ext>
              </a:extLst>
            </p:cNvPr>
            <p:cNvSpPr/>
            <p:nvPr/>
          </p:nvSpPr>
          <p:spPr>
            <a:xfrm rot="18146751" flipH="1">
              <a:off x="6854926" y="718585"/>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grpSp>
        <p:nvGrpSpPr>
          <p:cNvPr id="6" name="Group 5">
            <a:extLst>
              <a:ext uri="{FF2B5EF4-FFF2-40B4-BE49-F238E27FC236}">
                <a16:creationId xmlns:a16="http://schemas.microsoft.com/office/drawing/2014/main" id="{02B1CC8B-02E9-B913-6ABA-223585F42B6B}"/>
              </a:ext>
            </a:extLst>
          </p:cNvPr>
          <p:cNvGrpSpPr/>
          <p:nvPr/>
        </p:nvGrpSpPr>
        <p:grpSpPr>
          <a:xfrm>
            <a:off x="4919141" y="1096154"/>
            <a:ext cx="3451568" cy="3890774"/>
            <a:chOff x="3706691" y="150928"/>
            <a:chExt cx="3451568" cy="3890774"/>
          </a:xfrm>
        </p:grpSpPr>
        <p:cxnSp>
          <p:nvCxnSpPr>
            <p:cNvPr id="9" name="Straight Arrow Connector 8">
              <a:extLst>
                <a:ext uri="{FF2B5EF4-FFF2-40B4-BE49-F238E27FC236}">
                  <a16:creationId xmlns:a16="http://schemas.microsoft.com/office/drawing/2014/main" id="{3A3D3919-D2AF-689B-38F1-2F0A1DE19A41}"/>
                </a:ext>
              </a:extLst>
            </p:cNvPr>
            <p:cNvCxnSpPr>
              <a:cxnSpLocks/>
            </p:cNvCxnSpPr>
            <p:nvPr/>
          </p:nvCxnSpPr>
          <p:spPr>
            <a:xfrm flipV="1">
              <a:off x="3706691" y="1602362"/>
              <a:ext cx="1967369" cy="92359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E4EF501-55A0-C405-137E-A185F5430066}"/>
                </a:ext>
              </a:extLst>
            </p:cNvPr>
            <p:cNvCxnSpPr>
              <a:cxnSpLocks/>
            </p:cNvCxnSpPr>
            <p:nvPr/>
          </p:nvCxnSpPr>
          <p:spPr>
            <a:xfrm flipV="1">
              <a:off x="5550131" y="1675360"/>
              <a:ext cx="405622" cy="23663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7138183-956F-5AA8-0CC1-33A14405900D}"/>
                </a:ext>
              </a:extLst>
            </p:cNvPr>
            <p:cNvCxnSpPr>
              <a:cxnSpLocks/>
            </p:cNvCxnSpPr>
            <p:nvPr/>
          </p:nvCxnSpPr>
          <p:spPr>
            <a:xfrm flipH="1" flipV="1">
              <a:off x="6305977" y="1709039"/>
              <a:ext cx="270798" cy="52418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A5506043-A751-AB6D-E154-D45A1B7D2A31}"/>
                </a:ext>
              </a:extLst>
            </p:cNvPr>
            <p:cNvSpPr/>
            <p:nvPr/>
          </p:nvSpPr>
          <p:spPr>
            <a:xfrm>
              <a:off x="5350949" y="150928"/>
              <a:ext cx="1636336" cy="1473911"/>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License time</a:t>
              </a:r>
            </a:p>
          </p:txBody>
        </p:sp>
        <p:sp>
          <p:nvSpPr>
            <p:cNvPr id="22" name="Arc 21">
              <a:extLst>
                <a:ext uri="{FF2B5EF4-FFF2-40B4-BE49-F238E27FC236}">
                  <a16:creationId xmlns:a16="http://schemas.microsoft.com/office/drawing/2014/main" id="{196E8ADC-14D7-B9A8-26BA-E7D586B7DF2E}"/>
                </a:ext>
              </a:extLst>
            </p:cNvPr>
            <p:cNvSpPr/>
            <p:nvPr/>
          </p:nvSpPr>
          <p:spPr>
            <a:xfrm rot="18146751" flipH="1">
              <a:off x="6854926" y="718585"/>
              <a:ext cx="307763" cy="298903"/>
            </a:xfrm>
            <a:prstGeom prst="arc">
              <a:avLst>
                <a:gd name="adj1" fmla="val 2935797"/>
                <a:gd name="adj2" fmla="val 12211264"/>
              </a:avLst>
            </a:prstGeom>
            <a:ln>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4213592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4D19A-9FAD-E4DB-58F6-310FD65299B9}"/>
            </a:ext>
          </a:extLst>
        </p:cNvPr>
        <p:cNvGrpSpPr/>
        <p:nvPr/>
      </p:nvGrpSpPr>
      <p:grpSpPr>
        <a:xfrm>
          <a:off x="0" y="0"/>
          <a:ext cx="0" cy="0"/>
          <a:chOff x="0" y="0"/>
          <a:chExt cx="0" cy="0"/>
        </a:xfrm>
      </p:grpSpPr>
      <p:sp>
        <p:nvSpPr>
          <p:cNvPr id="91" name="Oval 90">
            <a:extLst>
              <a:ext uri="{FF2B5EF4-FFF2-40B4-BE49-F238E27FC236}">
                <a16:creationId xmlns:a16="http://schemas.microsoft.com/office/drawing/2014/main" id="{0E891211-050E-B724-13AE-645BE4278482}"/>
              </a:ext>
            </a:extLst>
          </p:cNvPr>
          <p:cNvSpPr/>
          <p:nvPr/>
        </p:nvSpPr>
        <p:spPr>
          <a:xfrm>
            <a:off x="10285414" y="4786723"/>
            <a:ext cx="1506536" cy="1356995"/>
          </a:xfrm>
          <a:prstGeom prst="ellipse">
            <a:avLst/>
          </a:prstGeom>
          <a:solidFill>
            <a:srgbClr val="1F9E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t>Number of Practical Attempts</a:t>
            </a:r>
          </a:p>
        </p:txBody>
      </p:sp>
      <p:grpSp>
        <p:nvGrpSpPr>
          <p:cNvPr id="39" name="Group 38">
            <a:extLst>
              <a:ext uri="{FF2B5EF4-FFF2-40B4-BE49-F238E27FC236}">
                <a16:creationId xmlns:a16="http://schemas.microsoft.com/office/drawing/2014/main" id="{CA5D6DCA-53C4-3344-4A7C-548BEDAE0501}"/>
              </a:ext>
            </a:extLst>
          </p:cNvPr>
          <p:cNvGrpSpPr/>
          <p:nvPr/>
        </p:nvGrpSpPr>
        <p:grpSpPr>
          <a:xfrm>
            <a:off x="4008628" y="497688"/>
            <a:ext cx="3977529" cy="1553997"/>
            <a:chOff x="634353" y="458719"/>
            <a:chExt cx="3977529" cy="1553997"/>
          </a:xfrm>
        </p:grpSpPr>
        <p:grpSp>
          <p:nvGrpSpPr>
            <p:cNvPr id="19" name="Group 18">
              <a:extLst>
                <a:ext uri="{FF2B5EF4-FFF2-40B4-BE49-F238E27FC236}">
                  <a16:creationId xmlns:a16="http://schemas.microsoft.com/office/drawing/2014/main" id="{FDD5EA4A-D6B4-6F78-13DB-B0D478F5327C}"/>
                </a:ext>
              </a:extLst>
            </p:cNvPr>
            <p:cNvGrpSpPr/>
            <p:nvPr/>
          </p:nvGrpSpPr>
          <p:grpSpPr>
            <a:xfrm>
              <a:off x="634353" y="458719"/>
              <a:ext cx="3977529" cy="1317427"/>
              <a:chOff x="2876130" y="763839"/>
              <a:chExt cx="3977529" cy="1317427"/>
            </a:xfrm>
          </p:grpSpPr>
          <p:grpSp>
            <p:nvGrpSpPr>
              <p:cNvPr id="15" name="Group 14">
                <a:extLst>
                  <a:ext uri="{FF2B5EF4-FFF2-40B4-BE49-F238E27FC236}">
                    <a16:creationId xmlns:a16="http://schemas.microsoft.com/office/drawing/2014/main" id="{3DEFA6BB-37BB-7E03-0993-53C1DFC82DE2}"/>
                  </a:ext>
                </a:extLst>
              </p:cNvPr>
              <p:cNvGrpSpPr/>
              <p:nvPr/>
            </p:nvGrpSpPr>
            <p:grpSpPr>
              <a:xfrm>
                <a:off x="4512466" y="1000410"/>
                <a:ext cx="2341193" cy="1080856"/>
                <a:chOff x="3935215" y="191059"/>
                <a:chExt cx="2341193" cy="1080856"/>
              </a:xfrm>
            </p:grpSpPr>
            <p:cxnSp>
              <p:nvCxnSpPr>
                <p:cNvPr id="11" name="Straight Arrow Connector 10">
                  <a:extLst>
                    <a:ext uri="{FF2B5EF4-FFF2-40B4-BE49-F238E27FC236}">
                      <a16:creationId xmlns:a16="http://schemas.microsoft.com/office/drawing/2014/main" id="{D676F177-BCBE-4DED-1306-3387354FE853}"/>
                    </a:ext>
                  </a:extLst>
                </p:cNvPr>
                <p:cNvCxnSpPr>
                  <a:cxnSpLocks/>
                  <a:stCxn id="7" idx="2"/>
                  <a:endCxn id="16" idx="3"/>
                </p:cNvCxnSpPr>
                <p:nvPr/>
              </p:nvCxnSpPr>
              <p:spPr>
                <a:xfrm flipH="1" flipV="1">
                  <a:off x="3935215" y="191059"/>
                  <a:ext cx="508049" cy="54631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F6459E03-9747-02DC-9640-6BB2E0F00103}"/>
                    </a:ext>
                  </a:extLst>
                </p:cNvPr>
                <p:cNvCxnSpPr>
                  <a:cxnSpLocks/>
                  <a:stCxn id="7" idx="2"/>
                  <a:endCxn id="31" idx="3"/>
                </p:cNvCxnSpPr>
                <p:nvPr/>
              </p:nvCxnSpPr>
              <p:spPr>
                <a:xfrm flipH="1" flipV="1">
                  <a:off x="3935215" y="736018"/>
                  <a:ext cx="508049" cy="135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355FFDEF-414D-4360-2D7A-9FB7BA88FFEC}"/>
                    </a:ext>
                  </a:extLst>
                </p:cNvPr>
                <p:cNvCxnSpPr>
                  <a:cxnSpLocks/>
                  <a:stCxn id="7" idx="2"/>
                  <a:endCxn id="37" idx="3"/>
                </p:cNvCxnSpPr>
                <p:nvPr/>
              </p:nvCxnSpPr>
              <p:spPr>
                <a:xfrm flipH="1">
                  <a:off x="3937358" y="737369"/>
                  <a:ext cx="505906" cy="534546"/>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B7C44B0C-70F4-5DF4-2BD2-36F8684A97A9}"/>
                    </a:ext>
                  </a:extLst>
                </p:cNvPr>
                <p:cNvSpPr/>
                <p:nvPr/>
              </p:nvSpPr>
              <p:spPr>
                <a:xfrm>
                  <a:off x="4443264" y="341532"/>
                  <a:ext cx="1833144" cy="791674"/>
                </a:xfrm>
                <a:prstGeom prst="ellipse">
                  <a:avLst/>
                </a:prstGeom>
                <a:solidFill>
                  <a:srgbClr val="2682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t>Strength of Intention</a:t>
                  </a:r>
                </a:p>
              </p:txBody>
            </p:sp>
          </p:grpSp>
          <p:sp>
            <p:nvSpPr>
              <p:cNvPr id="16" name="Rectangle 15">
                <a:extLst>
                  <a:ext uri="{FF2B5EF4-FFF2-40B4-BE49-F238E27FC236}">
                    <a16:creationId xmlns:a16="http://schemas.microsoft.com/office/drawing/2014/main" id="{D4B0E1FA-85D6-1FB4-F062-05D2DC8CEE6C}"/>
                  </a:ext>
                </a:extLst>
              </p:cNvPr>
              <p:cNvSpPr/>
              <p:nvPr/>
            </p:nvSpPr>
            <p:spPr>
              <a:xfrm>
                <a:off x="2876130" y="763839"/>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Normative Beliefs</a:t>
                </a:r>
              </a:p>
            </p:txBody>
          </p:sp>
        </p:grpSp>
        <p:sp>
          <p:nvSpPr>
            <p:cNvPr id="31" name="Rectangle 30">
              <a:extLst>
                <a:ext uri="{FF2B5EF4-FFF2-40B4-BE49-F238E27FC236}">
                  <a16:creationId xmlns:a16="http://schemas.microsoft.com/office/drawing/2014/main" id="{E33B4AF5-CD0F-2D2B-56B8-BFF9939259F1}"/>
                </a:ext>
              </a:extLst>
            </p:cNvPr>
            <p:cNvSpPr/>
            <p:nvPr/>
          </p:nvSpPr>
          <p:spPr>
            <a:xfrm>
              <a:off x="634353" y="1003678"/>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Self-Efficacy</a:t>
              </a:r>
            </a:p>
          </p:txBody>
        </p:sp>
        <p:sp>
          <p:nvSpPr>
            <p:cNvPr id="37" name="Rectangle 36">
              <a:extLst>
                <a:ext uri="{FF2B5EF4-FFF2-40B4-BE49-F238E27FC236}">
                  <a16:creationId xmlns:a16="http://schemas.microsoft.com/office/drawing/2014/main" id="{968561FC-3CD4-E9B9-C291-8D9626ADA8DE}"/>
                </a:ext>
              </a:extLst>
            </p:cNvPr>
            <p:cNvSpPr/>
            <p:nvPr/>
          </p:nvSpPr>
          <p:spPr>
            <a:xfrm>
              <a:off x="636496" y="153957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Attitudes</a:t>
              </a:r>
            </a:p>
          </p:txBody>
        </p:sp>
      </p:grpSp>
      <p:sp>
        <p:nvSpPr>
          <p:cNvPr id="38" name="Oval 37">
            <a:extLst>
              <a:ext uri="{FF2B5EF4-FFF2-40B4-BE49-F238E27FC236}">
                <a16:creationId xmlns:a16="http://schemas.microsoft.com/office/drawing/2014/main" id="{E994DDC2-5CD9-0C0E-63EA-3A2BD75325F2}"/>
              </a:ext>
            </a:extLst>
          </p:cNvPr>
          <p:cNvSpPr/>
          <p:nvPr/>
        </p:nvSpPr>
        <p:spPr>
          <a:xfrm>
            <a:off x="10241585" y="2340535"/>
            <a:ext cx="1506536" cy="1356995"/>
          </a:xfrm>
          <a:prstGeom prst="ellipse">
            <a:avLst/>
          </a:prstGeom>
          <a:solidFill>
            <a:srgbClr val="1F9E8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t>License Time</a:t>
            </a:r>
          </a:p>
        </p:txBody>
      </p:sp>
      <p:cxnSp>
        <p:nvCxnSpPr>
          <p:cNvPr id="153" name="Straight Arrow Connector 152">
            <a:extLst>
              <a:ext uri="{FF2B5EF4-FFF2-40B4-BE49-F238E27FC236}">
                <a16:creationId xmlns:a16="http://schemas.microsoft.com/office/drawing/2014/main" id="{1633A233-EEA6-15D3-544D-E0FB13405AA6}"/>
              </a:ext>
            </a:extLst>
          </p:cNvPr>
          <p:cNvCxnSpPr>
            <a:cxnSpLocks/>
            <a:stCxn id="118" idx="6"/>
            <a:endCxn id="91" idx="3"/>
          </p:cNvCxnSpPr>
          <p:nvPr/>
        </p:nvCxnSpPr>
        <p:spPr>
          <a:xfrm flipV="1">
            <a:off x="8077399" y="5944991"/>
            <a:ext cx="2428642" cy="14827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CE2AC7FF-5376-F59E-3182-85AB6F37C518}"/>
              </a:ext>
            </a:extLst>
          </p:cNvPr>
          <p:cNvCxnSpPr>
            <a:cxnSpLocks/>
            <a:stCxn id="118" idx="6"/>
            <a:endCxn id="38" idx="3"/>
          </p:cNvCxnSpPr>
          <p:nvPr/>
        </p:nvCxnSpPr>
        <p:spPr>
          <a:xfrm flipV="1">
            <a:off x="8077399" y="3498803"/>
            <a:ext cx="2384813" cy="39289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31" name="Group 130">
            <a:extLst>
              <a:ext uri="{FF2B5EF4-FFF2-40B4-BE49-F238E27FC236}">
                <a16:creationId xmlns:a16="http://schemas.microsoft.com/office/drawing/2014/main" id="{525A0317-5699-EB8F-1228-AA412B5AE8A2}"/>
              </a:ext>
            </a:extLst>
          </p:cNvPr>
          <p:cNvGrpSpPr/>
          <p:nvPr/>
        </p:nvGrpSpPr>
        <p:grpSpPr>
          <a:xfrm>
            <a:off x="4006485" y="6373146"/>
            <a:ext cx="4070914" cy="2112710"/>
            <a:chOff x="1116085" y="6634646"/>
            <a:chExt cx="4070914" cy="2112710"/>
          </a:xfrm>
        </p:grpSpPr>
        <p:sp>
          <p:nvSpPr>
            <p:cNvPr id="111" name="Rectangle 110">
              <a:extLst>
                <a:ext uri="{FF2B5EF4-FFF2-40B4-BE49-F238E27FC236}">
                  <a16:creationId xmlns:a16="http://schemas.microsoft.com/office/drawing/2014/main" id="{295CE052-CADA-C9B1-2DA3-5247FEDB3984}"/>
                </a:ext>
              </a:extLst>
            </p:cNvPr>
            <p:cNvSpPr/>
            <p:nvPr/>
          </p:nvSpPr>
          <p:spPr>
            <a:xfrm>
              <a:off x="1116085" y="6634646"/>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Lay Practice Variety</a:t>
              </a:r>
            </a:p>
          </p:txBody>
        </p:sp>
        <p:sp>
          <p:nvSpPr>
            <p:cNvPr id="112" name="Rectangle 111">
              <a:extLst>
                <a:ext uri="{FF2B5EF4-FFF2-40B4-BE49-F238E27FC236}">
                  <a16:creationId xmlns:a16="http://schemas.microsoft.com/office/drawing/2014/main" id="{6AEF118B-D16F-0401-3BDC-023320290456}"/>
                </a:ext>
              </a:extLst>
            </p:cNvPr>
            <p:cNvSpPr/>
            <p:nvPr/>
          </p:nvSpPr>
          <p:spPr>
            <a:xfrm>
              <a:off x="1116085" y="717960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Instructional Hours</a:t>
              </a:r>
            </a:p>
          </p:txBody>
        </p:sp>
        <p:sp>
          <p:nvSpPr>
            <p:cNvPr id="113" name="Rectangle 112">
              <a:extLst>
                <a:ext uri="{FF2B5EF4-FFF2-40B4-BE49-F238E27FC236}">
                  <a16:creationId xmlns:a16="http://schemas.microsoft.com/office/drawing/2014/main" id="{B00D1ABA-EEFA-493C-BBCD-4BA2BA5338D5}"/>
                </a:ext>
              </a:extLst>
            </p:cNvPr>
            <p:cNvSpPr/>
            <p:nvPr/>
          </p:nvSpPr>
          <p:spPr>
            <a:xfrm>
              <a:off x="1118228" y="7728028"/>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Quantity of Driving</a:t>
              </a:r>
            </a:p>
          </p:txBody>
        </p:sp>
        <p:sp>
          <p:nvSpPr>
            <p:cNvPr id="114" name="Rectangle 113">
              <a:extLst>
                <a:ext uri="{FF2B5EF4-FFF2-40B4-BE49-F238E27FC236}">
                  <a16:creationId xmlns:a16="http://schemas.microsoft.com/office/drawing/2014/main" id="{C061C334-5944-F4D0-804F-A7703CC00B39}"/>
                </a:ext>
              </a:extLst>
            </p:cNvPr>
            <p:cNvSpPr/>
            <p:nvPr/>
          </p:nvSpPr>
          <p:spPr>
            <a:xfrm>
              <a:off x="1116085" y="827421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Number of Lessons</a:t>
              </a:r>
            </a:p>
          </p:txBody>
        </p:sp>
        <p:cxnSp>
          <p:nvCxnSpPr>
            <p:cNvPr id="115" name="Straight Arrow Connector 114">
              <a:extLst>
                <a:ext uri="{FF2B5EF4-FFF2-40B4-BE49-F238E27FC236}">
                  <a16:creationId xmlns:a16="http://schemas.microsoft.com/office/drawing/2014/main" id="{C96D308D-D87E-28D8-6F5E-7DD6BB7D7C01}"/>
                </a:ext>
              </a:extLst>
            </p:cNvPr>
            <p:cNvCxnSpPr>
              <a:cxnSpLocks/>
              <a:stCxn id="118" idx="2"/>
            </p:cNvCxnSpPr>
            <p:nvPr/>
          </p:nvCxnSpPr>
          <p:spPr>
            <a:xfrm flipH="1" flipV="1">
              <a:off x="2845236" y="6944915"/>
              <a:ext cx="508619" cy="74435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77657813-748B-593E-214D-91570203C53C}"/>
                </a:ext>
              </a:extLst>
            </p:cNvPr>
            <p:cNvCxnSpPr>
              <a:cxnSpLocks/>
              <a:stCxn id="118" idx="2"/>
            </p:cNvCxnSpPr>
            <p:nvPr/>
          </p:nvCxnSpPr>
          <p:spPr>
            <a:xfrm flipH="1" flipV="1">
              <a:off x="2818921" y="7449426"/>
              <a:ext cx="534934" cy="23984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9038F2D6-B50C-3B6E-DF6F-FDB0F6A8048D}"/>
                </a:ext>
              </a:extLst>
            </p:cNvPr>
            <p:cNvCxnSpPr>
              <a:cxnSpLocks/>
              <a:stCxn id="118" idx="2"/>
            </p:cNvCxnSpPr>
            <p:nvPr/>
          </p:nvCxnSpPr>
          <p:spPr>
            <a:xfrm flipH="1">
              <a:off x="2832078" y="7689269"/>
              <a:ext cx="521777" cy="7696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C4FC7829-C602-2086-3AFD-7FB9F3904B47}"/>
                </a:ext>
              </a:extLst>
            </p:cNvPr>
            <p:cNvCxnSpPr>
              <a:cxnSpLocks/>
              <a:stCxn id="118" idx="2"/>
            </p:cNvCxnSpPr>
            <p:nvPr/>
          </p:nvCxnSpPr>
          <p:spPr>
            <a:xfrm flipH="1">
              <a:off x="2817733" y="7689269"/>
              <a:ext cx="536122" cy="26100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8" name="Oval 117">
              <a:extLst>
                <a:ext uri="{FF2B5EF4-FFF2-40B4-BE49-F238E27FC236}">
                  <a16:creationId xmlns:a16="http://schemas.microsoft.com/office/drawing/2014/main" id="{7B1C0837-CCC9-69DE-411C-83FE0DD97BA7}"/>
                </a:ext>
              </a:extLst>
            </p:cNvPr>
            <p:cNvSpPr/>
            <p:nvPr/>
          </p:nvSpPr>
          <p:spPr>
            <a:xfrm>
              <a:off x="3353855" y="7293432"/>
              <a:ext cx="1833144" cy="791674"/>
            </a:xfrm>
            <a:prstGeom prst="ellipse">
              <a:avLst/>
            </a:prstGeom>
            <a:solidFill>
              <a:srgbClr val="2682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t>Skill</a:t>
              </a:r>
            </a:p>
          </p:txBody>
        </p:sp>
      </p:grpSp>
      <p:grpSp>
        <p:nvGrpSpPr>
          <p:cNvPr id="144" name="Group 143">
            <a:extLst>
              <a:ext uri="{FF2B5EF4-FFF2-40B4-BE49-F238E27FC236}">
                <a16:creationId xmlns:a16="http://schemas.microsoft.com/office/drawing/2014/main" id="{379C8790-AAF6-6051-ED1B-13FFDB5AA03D}"/>
              </a:ext>
            </a:extLst>
          </p:cNvPr>
          <p:cNvGrpSpPr/>
          <p:nvPr/>
        </p:nvGrpSpPr>
        <p:grpSpPr>
          <a:xfrm>
            <a:off x="2911507" y="2334216"/>
            <a:ext cx="4193055" cy="3747570"/>
            <a:chOff x="187357" y="2429466"/>
            <a:chExt cx="4193055" cy="3747570"/>
          </a:xfrm>
        </p:grpSpPr>
        <p:sp>
          <p:nvSpPr>
            <p:cNvPr id="87" name="Rectangle 86">
              <a:extLst>
                <a:ext uri="{FF2B5EF4-FFF2-40B4-BE49-F238E27FC236}">
                  <a16:creationId xmlns:a16="http://schemas.microsoft.com/office/drawing/2014/main" id="{191BF8D2-EC99-7523-AAAD-C2A8DED97BB5}"/>
                </a:ext>
              </a:extLst>
            </p:cNvPr>
            <p:cNvSpPr/>
            <p:nvPr/>
          </p:nvSpPr>
          <p:spPr>
            <a:xfrm>
              <a:off x="187357" y="2429466"/>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Rurality</a:t>
              </a:r>
            </a:p>
          </p:txBody>
        </p:sp>
        <p:sp>
          <p:nvSpPr>
            <p:cNvPr id="89" name="Rectangle 88">
              <a:extLst>
                <a:ext uri="{FF2B5EF4-FFF2-40B4-BE49-F238E27FC236}">
                  <a16:creationId xmlns:a16="http://schemas.microsoft.com/office/drawing/2014/main" id="{B7B70B82-5EE9-2FF3-30BD-AA9E51F9336E}"/>
                </a:ext>
              </a:extLst>
            </p:cNvPr>
            <p:cNvSpPr/>
            <p:nvPr/>
          </p:nvSpPr>
          <p:spPr>
            <a:xfrm>
              <a:off x="187357" y="297442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Resource Access</a:t>
              </a:r>
            </a:p>
          </p:txBody>
        </p:sp>
        <p:sp>
          <p:nvSpPr>
            <p:cNvPr id="92" name="Rectangle 91">
              <a:extLst>
                <a:ext uri="{FF2B5EF4-FFF2-40B4-BE49-F238E27FC236}">
                  <a16:creationId xmlns:a16="http://schemas.microsoft.com/office/drawing/2014/main" id="{3CD5FC47-84A0-A8D6-2C44-28B10865072C}"/>
                </a:ext>
              </a:extLst>
            </p:cNvPr>
            <p:cNvSpPr/>
            <p:nvPr/>
          </p:nvSpPr>
          <p:spPr>
            <a:xfrm>
              <a:off x="189500" y="3522848"/>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Non-Driving Travel</a:t>
              </a:r>
            </a:p>
          </p:txBody>
        </p:sp>
        <p:sp>
          <p:nvSpPr>
            <p:cNvPr id="93" name="Rectangle 92">
              <a:extLst>
                <a:ext uri="{FF2B5EF4-FFF2-40B4-BE49-F238E27FC236}">
                  <a16:creationId xmlns:a16="http://schemas.microsoft.com/office/drawing/2014/main" id="{C1806140-E644-A7FE-957A-17832124CCAC}"/>
                </a:ext>
              </a:extLst>
            </p:cNvPr>
            <p:cNvSpPr/>
            <p:nvPr/>
          </p:nvSpPr>
          <p:spPr>
            <a:xfrm>
              <a:off x="187357" y="406903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Economic Pressure</a:t>
              </a:r>
            </a:p>
          </p:txBody>
        </p:sp>
        <p:sp>
          <p:nvSpPr>
            <p:cNvPr id="94" name="Rectangle 93">
              <a:extLst>
                <a:ext uri="{FF2B5EF4-FFF2-40B4-BE49-F238E27FC236}">
                  <a16:creationId xmlns:a16="http://schemas.microsoft.com/office/drawing/2014/main" id="{375190E5-B1B6-7974-7B7B-FC1CF1ACE804}"/>
                </a:ext>
              </a:extLst>
            </p:cNvPr>
            <p:cNvSpPr/>
            <p:nvPr/>
          </p:nvSpPr>
          <p:spPr>
            <a:xfrm>
              <a:off x="187357" y="4613994"/>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Health</a:t>
              </a:r>
            </a:p>
          </p:txBody>
        </p:sp>
        <p:sp>
          <p:nvSpPr>
            <p:cNvPr id="95" name="Rectangle 94">
              <a:extLst>
                <a:ext uri="{FF2B5EF4-FFF2-40B4-BE49-F238E27FC236}">
                  <a16:creationId xmlns:a16="http://schemas.microsoft.com/office/drawing/2014/main" id="{E663FBD3-F5C0-39E0-16E3-E591BCED4CEB}"/>
                </a:ext>
              </a:extLst>
            </p:cNvPr>
            <p:cNvSpPr/>
            <p:nvPr/>
          </p:nvSpPr>
          <p:spPr>
            <a:xfrm>
              <a:off x="189500" y="5162417"/>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Emotional Support</a:t>
              </a:r>
            </a:p>
          </p:txBody>
        </p:sp>
        <p:sp>
          <p:nvSpPr>
            <p:cNvPr id="96" name="Rectangle 95">
              <a:extLst>
                <a:ext uri="{FF2B5EF4-FFF2-40B4-BE49-F238E27FC236}">
                  <a16:creationId xmlns:a16="http://schemas.microsoft.com/office/drawing/2014/main" id="{D4086FB1-C75F-A1B3-63A6-999590A93914}"/>
                </a:ext>
              </a:extLst>
            </p:cNvPr>
            <p:cNvSpPr/>
            <p:nvPr/>
          </p:nvSpPr>
          <p:spPr>
            <a:xfrm>
              <a:off x="187357" y="5703895"/>
              <a:ext cx="1636336" cy="473141"/>
            </a:xfrm>
            <a:prstGeom prst="rect">
              <a:avLst/>
            </a:prstGeom>
            <a:solidFill>
              <a:srgbClr val="3168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Parental Bond</a:t>
              </a:r>
            </a:p>
          </p:txBody>
        </p:sp>
        <p:cxnSp>
          <p:nvCxnSpPr>
            <p:cNvPr id="130" name="Straight Arrow Connector 129">
              <a:extLst>
                <a:ext uri="{FF2B5EF4-FFF2-40B4-BE49-F238E27FC236}">
                  <a16:creationId xmlns:a16="http://schemas.microsoft.com/office/drawing/2014/main" id="{BBCB4D12-F5E4-A8CB-C2CA-1767F598F3A9}"/>
                </a:ext>
              </a:extLst>
            </p:cNvPr>
            <p:cNvCxnSpPr>
              <a:cxnSpLocks/>
              <a:stCxn id="129" idx="2"/>
            </p:cNvCxnSpPr>
            <p:nvPr/>
          </p:nvCxnSpPr>
          <p:spPr>
            <a:xfrm flipH="1">
              <a:off x="1894089" y="4295279"/>
              <a:ext cx="653179" cy="162090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2348D0C4-54B8-6691-8EA7-69F9CB1D5EDB}"/>
                </a:ext>
              </a:extLst>
            </p:cNvPr>
            <p:cNvCxnSpPr>
              <a:cxnSpLocks/>
              <a:stCxn id="129" idx="2"/>
            </p:cNvCxnSpPr>
            <p:nvPr/>
          </p:nvCxnSpPr>
          <p:spPr>
            <a:xfrm flipH="1" flipV="1">
              <a:off x="1897783" y="2657796"/>
              <a:ext cx="649485" cy="163748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A383B0DC-D845-A3CD-C5F1-33610D68C16B}"/>
                </a:ext>
              </a:extLst>
            </p:cNvPr>
            <p:cNvCxnSpPr>
              <a:cxnSpLocks/>
              <a:stCxn id="129" idx="2"/>
            </p:cNvCxnSpPr>
            <p:nvPr/>
          </p:nvCxnSpPr>
          <p:spPr>
            <a:xfrm flipH="1" flipV="1">
              <a:off x="1892336" y="3222331"/>
              <a:ext cx="654932" cy="107294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6A7333D3-FF68-A5A8-1A29-21BC415FD62B}"/>
                </a:ext>
              </a:extLst>
            </p:cNvPr>
            <p:cNvCxnSpPr>
              <a:cxnSpLocks/>
              <a:stCxn id="129" idx="2"/>
            </p:cNvCxnSpPr>
            <p:nvPr/>
          </p:nvCxnSpPr>
          <p:spPr>
            <a:xfrm flipH="1">
              <a:off x="1897783" y="4295279"/>
              <a:ext cx="649485" cy="105786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D58D452D-8D19-41F2-DA38-B167FF62C91B}"/>
                </a:ext>
              </a:extLst>
            </p:cNvPr>
            <p:cNvCxnSpPr>
              <a:cxnSpLocks/>
              <a:stCxn id="129" idx="2"/>
            </p:cNvCxnSpPr>
            <p:nvPr/>
          </p:nvCxnSpPr>
          <p:spPr>
            <a:xfrm flipH="1" flipV="1">
              <a:off x="1894089" y="3753770"/>
              <a:ext cx="653179" cy="54150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6AEEA72F-FCFD-D597-E3BB-5B43FCF13573}"/>
                </a:ext>
              </a:extLst>
            </p:cNvPr>
            <p:cNvCxnSpPr>
              <a:cxnSpLocks/>
              <a:stCxn id="129" idx="2"/>
            </p:cNvCxnSpPr>
            <p:nvPr/>
          </p:nvCxnSpPr>
          <p:spPr>
            <a:xfrm flipH="1">
              <a:off x="1894089" y="4295279"/>
              <a:ext cx="653179" cy="51708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D251C6B8-BD67-6DD6-09F7-57F5091BC1BE}"/>
                </a:ext>
              </a:extLst>
            </p:cNvPr>
            <p:cNvCxnSpPr>
              <a:cxnSpLocks/>
              <a:stCxn id="129" idx="2"/>
            </p:cNvCxnSpPr>
            <p:nvPr/>
          </p:nvCxnSpPr>
          <p:spPr>
            <a:xfrm flipH="1" flipV="1">
              <a:off x="1911815" y="4289097"/>
              <a:ext cx="635453" cy="618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9" name="Oval 128">
              <a:extLst>
                <a:ext uri="{FF2B5EF4-FFF2-40B4-BE49-F238E27FC236}">
                  <a16:creationId xmlns:a16="http://schemas.microsoft.com/office/drawing/2014/main" id="{DE403B7D-72DE-581F-FB5D-0122B9DF6261}"/>
                </a:ext>
              </a:extLst>
            </p:cNvPr>
            <p:cNvSpPr/>
            <p:nvPr/>
          </p:nvSpPr>
          <p:spPr>
            <a:xfrm>
              <a:off x="2547268" y="3899442"/>
              <a:ext cx="1833144" cy="791674"/>
            </a:xfrm>
            <a:prstGeom prst="ellipse">
              <a:avLst/>
            </a:prstGeom>
            <a:solidFill>
              <a:srgbClr val="2682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t>Environment</a:t>
              </a:r>
            </a:p>
          </p:txBody>
        </p:sp>
      </p:grpSp>
      <p:cxnSp>
        <p:nvCxnSpPr>
          <p:cNvPr id="149" name="Straight Arrow Connector 148">
            <a:extLst>
              <a:ext uri="{FF2B5EF4-FFF2-40B4-BE49-F238E27FC236}">
                <a16:creationId xmlns:a16="http://schemas.microsoft.com/office/drawing/2014/main" id="{9A223038-8734-E302-B430-09CBE723D2F6}"/>
              </a:ext>
            </a:extLst>
          </p:cNvPr>
          <p:cNvCxnSpPr>
            <a:cxnSpLocks/>
            <a:stCxn id="129" idx="6"/>
            <a:endCxn id="91" idx="2"/>
          </p:cNvCxnSpPr>
          <p:nvPr/>
        </p:nvCxnSpPr>
        <p:spPr>
          <a:xfrm>
            <a:off x="7104562" y="4200029"/>
            <a:ext cx="3180852" cy="12651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9BB0B30D-D3A9-8480-C402-0ACFACBD11C3}"/>
              </a:ext>
            </a:extLst>
          </p:cNvPr>
          <p:cNvCxnSpPr>
            <a:cxnSpLocks/>
            <a:stCxn id="129" idx="6"/>
            <a:endCxn id="38" idx="2"/>
          </p:cNvCxnSpPr>
          <p:nvPr/>
        </p:nvCxnSpPr>
        <p:spPr>
          <a:xfrm flipV="1">
            <a:off x="7104562" y="3019033"/>
            <a:ext cx="3137023" cy="11809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1CD65DF7-9E8C-90DE-9AB2-620663B593B4}"/>
              </a:ext>
            </a:extLst>
          </p:cNvPr>
          <p:cNvCxnSpPr>
            <a:cxnSpLocks/>
            <a:stCxn id="7" idx="6"/>
            <a:endCxn id="91" idx="1"/>
          </p:cNvCxnSpPr>
          <p:nvPr/>
        </p:nvCxnSpPr>
        <p:spPr>
          <a:xfrm>
            <a:off x="7986157" y="1280569"/>
            <a:ext cx="2519884" cy="370488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Arrow Connector 145">
            <a:extLst>
              <a:ext uri="{FF2B5EF4-FFF2-40B4-BE49-F238E27FC236}">
                <a16:creationId xmlns:a16="http://schemas.microsoft.com/office/drawing/2014/main" id="{255629F6-00B2-2798-C323-B6A9226AE8B2}"/>
              </a:ext>
            </a:extLst>
          </p:cNvPr>
          <p:cNvCxnSpPr>
            <a:cxnSpLocks/>
            <a:endCxn id="38" idx="1"/>
          </p:cNvCxnSpPr>
          <p:nvPr/>
        </p:nvCxnSpPr>
        <p:spPr>
          <a:xfrm>
            <a:off x="7988300" y="1319863"/>
            <a:ext cx="2473912" cy="1219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0497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5BAD2-7450-898B-58CA-3A04BE4D04CF}"/>
            </a:ext>
          </a:extLst>
        </p:cNvPr>
        <p:cNvGrpSpPr/>
        <p:nvPr/>
      </p:nvGrpSpPr>
      <p:grpSpPr>
        <a:xfrm>
          <a:off x="0" y="0"/>
          <a:ext cx="0" cy="0"/>
          <a:chOff x="0" y="0"/>
          <a:chExt cx="0" cy="0"/>
        </a:xfrm>
      </p:grpSpPr>
      <p:cxnSp>
        <p:nvCxnSpPr>
          <p:cNvPr id="153" name="Straight Arrow Connector 152">
            <a:extLst>
              <a:ext uri="{FF2B5EF4-FFF2-40B4-BE49-F238E27FC236}">
                <a16:creationId xmlns:a16="http://schemas.microsoft.com/office/drawing/2014/main" id="{83DE0BC4-430A-023C-6CFB-AEE6FFAA58AC}"/>
              </a:ext>
            </a:extLst>
          </p:cNvPr>
          <p:cNvCxnSpPr>
            <a:cxnSpLocks/>
            <a:stCxn id="118" idx="6"/>
          </p:cNvCxnSpPr>
          <p:nvPr/>
        </p:nvCxnSpPr>
        <p:spPr>
          <a:xfrm flipV="1">
            <a:off x="7179439" y="5957063"/>
            <a:ext cx="2277718" cy="1873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8EB9417D-57C5-4E6E-85B6-42448F71DDA9}"/>
              </a:ext>
            </a:extLst>
          </p:cNvPr>
          <p:cNvCxnSpPr>
            <a:cxnSpLocks/>
            <a:stCxn id="118" idx="6"/>
          </p:cNvCxnSpPr>
          <p:nvPr/>
        </p:nvCxnSpPr>
        <p:spPr>
          <a:xfrm flipV="1">
            <a:off x="7179439" y="3636262"/>
            <a:ext cx="2277718" cy="41947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31" name="Group 130">
            <a:extLst>
              <a:ext uri="{FF2B5EF4-FFF2-40B4-BE49-F238E27FC236}">
                <a16:creationId xmlns:a16="http://schemas.microsoft.com/office/drawing/2014/main" id="{9A7F65B2-2CBA-3A42-D30E-BFC29CFC0A99}"/>
              </a:ext>
            </a:extLst>
          </p:cNvPr>
          <p:cNvGrpSpPr/>
          <p:nvPr/>
        </p:nvGrpSpPr>
        <p:grpSpPr>
          <a:xfrm>
            <a:off x="3108525" y="6776371"/>
            <a:ext cx="4070914" cy="2112710"/>
            <a:chOff x="1116085" y="6634646"/>
            <a:chExt cx="4070914" cy="2112710"/>
          </a:xfrm>
        </p:grpSpPr>
        <p:sp>
          <p:nvSpPr>
            <p:cNvPr id="111" name="Rectangle 110">
              <a:extLst>
                <a:ext uri="{FF2B5EF4-FFF2-40B4-BE49-F238E27FC236}">
                  <a16:creationId xmlns:a16="http://schemas.microsoft.com/office/drawing/2014/main" id="{B2732359-D1CD-C56F-4720-A68AC414A1E4}"/>
                </a:ext>
              </a:extLst>
            </p:cNvPr>
            <p:cNvSpPr/>
            <p:nvPr/>
          </p:nvSpPr>
          <p:spPr>
            <a:xfrm>
              <a:off x="1116085" y="6634646"/>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Lay Practice Variety</a:t>
              </a:r>
            </a:p>
          </p:txBody>
        </p:sp>
        <p:sp>
          <p:nvSpPr>
            <p:cNvPr id="112" name="Rectangle 111">
              <a:extLst>
                <a:ext uri="{FF2B5EF4-FFF2-40B4-BE49-F238E27FC236}">
                  <a16:creationId xmlns:a16="http://schemas.microsoft.com/office/drawing/2014/main" id="{C84E7EF2-E61B-AF2A-0C0C-959C6B019B10}"/>
                </a:ext>
              </a:extLst>
            </p:cNvPr>
            <p:cNvSpPr/>
            <p:nvPr/>
          </p:nvSpPr>
          <p:spPr>
            <a:xfrm>
              <a:off x="1116085" y="717960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Instructional Hours</a:t>
              </a:r>
            </a:p>
          </p:txBody>
        </p:sp>
        <p:sp>
          <p:nvSpPr>
            <p:cNvPr id="113" name="Rectangle 112">
              <a:extLst>
                <a:ext uri="{FF2B5EF4-FFF2-40B4-BE49-F238E27FC236}">
                  <a16:creationId xmlns:a16="http://schemas.microsoft.com/office/drawing/2014/main" id="{1BB154C3-FC5A-6C8F-F820-591BB083DD99}"/>
                </a:ext>
              </a:extLst>
            </p:cNvPr>
            <p:cNvSpPr/>
            <p:nvPr/>
          </p:nvSpPr>
          <p:spPr>
            <a:xfrm>
              <a:off x="1118228" y="772802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Quantity of Driving</a:t>
              </a:r>
            </a:p>
          </p:txBody>
        </p:sp>
        <p:sp>
          <p:nvSpPr>
            <p:cNvPr id="114" name="Rectangle 113">
              <a:extLst>
                <a:ext uri="{FF2B5EF4-FFF2-40B4-BE49-F238E27FC236}">
                  <a16:creationId xmlns:a16="http://schemas.microsoft.com/office/drawing/2014/main" id="{C3D5C4B0-4397-DD04-1F3E-C7BF6E43DC4B}"/>
                </a:ext>
              </a:extLst>
            </p:cNvPr>
            <p:cNvSpPr/>
            <p:nvPr/>
          </p:nvSpPr>
          <p:spPr>
            <a:xfrm>
              <a:off x="1116085" y="827421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Number of Lessons</a:t>
              </a:r>
            </a:p>
          </p:txBody>
        </p:sp>
        <p:cxnSp>
          <p:nvCxnSpPr>
            <p:cNvPr id="115" name="Straight Arrow Connector 114">
              <a:extLst>
                <a:ext uri="{FF2B5EF4-FFF2-40B4-BE49-F238E27FC236}">
                  <a16:creationId xmlns:a16="http://schemas.microsoft.com/office/drawing/2014/main" id="{9FCA1DBC-09F0-F298-2BDB-BD093C75A4D8}"/>
                </a:ext>
              </a:extLst>
            </p:cNvPr>
            <p:cNvCxnSpPr>
              <a:cxnSpLocks/>
              <a:stCxn id="118" idx="2"/>
            </p:cNvCxnSpPr>
            <p:nvPr/>
          </p:nvCxnSpPr>
          <p:spPr>
            <a:xfrm flipH="1" flipV="1">
              <a:off x="2845236" y="6944915"/>
              <a:ext cx="508619" cy="74435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263153F4-0929-5B0D-0CA7-B257C88D6EBB}"/>
                </a:ext>
              </a:extLst>
            </p:cNvPr>
            <p:cNvCxnSpPr>
              <a:cxnSpLocks/>
              <a:stCxn id="118" idx="2"/>
            </p:cNvCxnSpPr>
            <p:nvPr/>
          </p:nvCxnSpPr>
          <p:spPr>
            <a:xfrm flipH="1" flipV="1">
              <a:off x="2818921" y="7449426"/>
              <a:ext cx="534934" cy="23984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99917762-F24D-29C2-279B-54B93F12562E}"/>
                </a:ext>
              </a:extLst>
            </p:cNvPr>
            <p:cNvCxnSpPr>
              <a:cxnSpLocks/>
              <a:stCxn id="118" idx="2"/>
            </p:cNvCxnSpPr>
            <p:nvPr/>
          </p:nvCxnSpPr>
          <p:spPr>
            <a:xfrm flipH="1">
              <a:off x="2832078" y="7689269"/>
              <a:ext cx="521777" cy="7696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7F60DA37-FB6F-2209-714E-E87B6165296E}"/>
                </a:ext>
              </a:extLst>
            </p:cNvPr>
            <p:cNvCxnSpPr>
              <a:cxnSpLocks/>
              <a:stCxn id="118" idx="2"/>
            </p:cNvCxnSpPr>
            <p:nvPr/>
          </p:nvCxnSpPr>
          <p:spPr>
            <a:xfrm flipH="1">
              <a:off x="2817733" y="7689269"/>
              <a:ext cx="536122" cy="26100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8" name="Oval 117">
              <a:extLst>
                <a:ext uri="{FF2B5EF4-FFF2-40B4-BE49-F238E27FC236}">
                  <a16:creationId xmlns:a16="http://schemas.microsoft.com/office/drawing/2014/main" id="{C6D58F4A-131A-01F1-D0EE-7516BF7333C2}"/>
                </a:ext>
              </a:extLst>
            </p:cNvPr>
            <p:cNvSpPr/>
            <p:nvPr/>
          </p:nvSpPr>
          <p:spPr>
            <a:xfrm>
              <a:off x="3353855" y="729343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Skill</a:t>
              </a:r>
            </a:p>
          </p:txBody>
        </p:sp>
      </p:grpSp>
      <p:cxnSp>
        <p:nvCxnSpPr>
          <p:cNvPr id="149" name="Straight Arrow Connector 148">
            <a:extLst>
              <a:ext uri="{FF2B5EF4-FFF2-40B4-BE49-F238E27FC236}">
                <a16:creationId xmlns:a16="http://schemas.microsoft.com/office/drawing/2014/main" id="{59746D4C-2B47-A967-4CE0-8A04E5001DAD}"/>
              </a:ext>
            </a:extLst>
          </p:cNvPr>
          <p:cNvCxnSpPr>
            <a:cxnSpLocks/>
            <a:stCxn id="129" idx="6"/>
            <a:endCxn id="35" idx="1"/>
          </p:cNvCxnSpPr>
          <p:nvPr/>
        </p:nvCxnSpPr>
        <p:spPr>
          <a:xfrm>
            <a:off x="7236857" y="4522152"/>
            <a:ext cx="2225440" cy="959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3FFD85AF-062F-1742-0F57-1A06495EC3F0}"/>
              </a:ext>
            </a:extLst>
          </p:cNvPr>
          <p:cNvCxnSpPr>
            <a:cxnSpLocks/>
            <a:stCxn id="129" idx="6"/>
            <a:endCxn id="24" idx="1"/>
          </p:cNvCxnSpPr>
          <p:nvPr/>
        </p:nvCxnSpPr>
        <p:spPr>
          <a:xfrm flipV="1">
            <a:off x="7236857" y="3195417"/>
            <a:ext cx="2225440" cy="1326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00B8A362-5CFC-125F-EECE-75D948DAF48D}"/>
              </a:ext>
            </a:extLst>
          </p:cNvPr>
          <p:cNvCxnSpPr>
            <a:cxnSpLocks/>
            <a:stCxn id="7" idx="6"/>
          </p:cNvCxnSpPr>
          <p:nvPr/>
        </p:nvCxnSpPr>
        <p:spPr>
          <a:xfrm>
            <a:off x="7071757" y="975769"/>
            <a:ext cx="2390540" cy="4043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Arrow Connector 145">
            <a:extLst>
              <a:ext uri="{FF2B5EF4-FFF2-40B4-BE49-F238E27FC236}">
                <a16:creationId xmlns:a16="http://schemas.microsoft.com/office/drawing/2014/main" id="{48B8FBF4-0DFE-870A-05B3-863FE5732453}"/>
              </a:ext>
            </a:extLst>
          </p:cNvPr>
          <p:cNvCxnSpPr>
            <a:cxnSpLocks/>
            <a:stCxn id="7" idx="6"/>
          </p:cNvCxnSpPr>
          <p:nvPr/>
        </p:nvCxnSpPr>
        <p:spPr>
          <a:xfrm>
            <a:off x="7071757" y="975769"/>
            <a:ext cx="2390540" cy="1812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E337DA3E-FC76-DBA8-8A60-30BDAF5CA17B}"/>
              </a:ext>
            </a:extLst>
          </p:cNvPr>
          <p:cNvSpPr/>
          <p:nvPr/>
        </p:nvSpPr>
        <p:spPr>
          <a:xfrm>
            <a:off x="9462297" y="2732314"/>
            <a:ext cx="1323969" cy="926205"/>
          </a:xfrm>
          <a:prstGeom prst="rect">
            <a:avLst/>
          </a:prstGeom>
          <a:noFill/>
          <a:ln w="28575">
            <a:solidFill>
              <a:srgbClr val="4AC1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License Time</a:t>
            </a:r>
          </a:p>
        </p:txBody>
      </p:sp>
      <p:sp>
        <p:nvSpPr>
          <p:cNvPr id="35" name="Rectangle 34">
            <a:extLst>
              <a:ext uri="{FF2B5EF4-FFF2-40B4-BE49-F238E27FC236}">
                <a16:creationId xmlns:a16="http://schemas.microsoft.com/office/drawing/2014/main" id="{C8E40E78-E295-5F9F-9312-ABC02B30D05A}"/>
              </a:ext>
            </a:extLst>
          </p:cNvPr>
          <p:cNvSpPr/>
          <p:nvPr/>
        </p:nvSpPr>
        <p:spPr>
          <a:xfrm>
            <a:off x="9462297" y="5018786"/>
            <a:ext cx="1323969" cy="926205"/>
          </a:xfrm>
          <a:prstGeom prst="rect">
            <a:avLst/>
          </a:prstGeom>
          <a:noFill/>
          <a:ln w="28575">
            <a:solidFill>
              <a:srgbClr val="4AC1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Number of Practical Attempts</a:t>
            </a:r>
          </a:p>
        </p:txBody>
      </p:sp>
      <p:grpSp>
        <p:nvGrpSpPr>
          <p:cNvPr id="121" name="Group 120">
            <a:extLst>
              <a:ext uri="{FF2B5EF4-FFF2-40B4-BE49-F238E27FC236}">
                <a16:creationId xmlns:a16="http://schemas.microsoft.com/office/drawing/2014/main" id="{C6752145-7825-0DEF-5D04-5EF06270125D}"/>
              </a:ext>
            </a:extLst>
          </p:cNvPr>
          <p:cNvGrpSpPr/>
          <p:nvPr/>
        </p:nvGrpSpPr>
        <p:grpSpPr>
          <a:xfrm>
            <a:off x="531995" y="2095639"/>
            <a:ext cx="6704862" cy="4613541"/>
            <a:chOff x="1494678" y="1604073"/>
            <a:chExt cx="6704862" cy="4613541"/>
          </a:xfrm>
        </p:grpSpPr>
        <p:sp>
          <p:nvSpPr>
            <p:cNvPr id="49" name="Oval 48">
              <a:extLst>
                <a:ext uri="{FF2B5EF4-FFF2-40B4-BE49-F238E27FC236}">
                  <a16:creationId xmlns:a16="http://schemas.microsoft.com/office/drawing/2014/main" id="{05FF24D2-C98A-097D-79DD-CEBFFCF8B942}"/>
                </a:ext>
              </a:extLst>
            </p:cNvPr>
            <p:cNvSpPr/>
            <p:nvPr/>
          </p:nvSpPr>
          <p:spPr>
            <a:xfrm>
              <a:off x="4006485" y="2145836"/>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Economic Pressure</a:t>
              </a:r>
            </a:p>
          </p:txBody>
        </p:sp>
        <p:sp>
          <p:nvSpPr>
            <p:cNvPr id="62" name="Oval 61">
              <a:extLst>
                <a:ext uri="{FF2B5EF4-FFF2-40B4-BE49-F238E27FC236}">
                  <a16:creationId xmlns:a16="http://schemas.microsoft.com/office/drawing/2014/main" id="{3DD9FC0D-8389-36E9-C969-4678C4C2305D}"/>
                </a:ext>
              </a:extLst>
            </p:cNvPr>
            <p:cNvSpPr/>
            <p:nvPr/>
          </p:nvSpPr>
          <p:spPr>
            <a:xfrm>
              <a:off x="4014058" y="3766342"/>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Health</a:t>
              </a:r>
            </a:p>
          </p:txBody>
        </p:sp>
        <p:grpSp>
          <p:nvGrpSpPr>
            <p:cNvPr id="120" name="Group 119">
              <a:extLst>
                <a:ext uri="{FF2B5EF4-FFF2-40B4-BE49-F238E27FC236}">
                  <a16:creationId xmlns:a16="http://schemas.microsoft.com/office/drawing/2014/main" id="{EEB3DB81-D18B-5322-3B2E-4F2D1EAC4E65}"/>
                </a:ext>
              </a:extLst>
            </p:cNvPr>
            <p:cNvGrpSpPr/>
            <p:nvPr/>
          </p:nvGrpSpPr>
          <p:grpSpPr>
            <a:xfrm>
              <a:off x="1494678" y="1604073"/>
              <a:ext cx="6704862" cy="4613541"/>
              <a:chOff x="1494678" y="1604073"/>
              <a:chExt cx="6704862" cy="4613541"/>
            </a:xfrm>
          </p:grpSpPr>
          <p:cxnSp>
            <p:nvCxnSpPr>
              <p:cNvPr id="65" name="Straight Arrow Connector 64">
                <a:extLst>
                  <a:ext uri="{FF2B5EF4-FFF2-40B4-BE49-F238E27FC236}">
                    <a16:creationId xmlns:a16="http://schemas.microsoft.com/office/drawing/2014/main" id="{A4BB84AA-4B23-2D25-503F-636885AE3798}"/>
                  </a:ext>
                </a:extLst>
              </p:cNvPr>
              <p:cNvCxnSpPr>
                <a:cxnSpLocks/>
                <a:stCxn id="49" idx="2"/>
                <a:endCxn id="64" idx="3"/>
              </p:cNvCxnSpPr>
              <p:nvPr/>
            </p:nvCxnSpPr>
            <p:spPr>
              <a:xfrm flipH="1" flipV="1">
                <a:off x="3393777" y="1756914"/>
                <a:ext cx="612708" cy="64847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53840175-978C-BBE7-8C5F-2172AC6956BF}"/>
                  </a:ext>
                </a:extLst>
              </p:cNvPr>
              <p:cNvCxnSpPr>
                <a:cxnSpLocks/>
                <a:stCxn id="49" idx="2"/>
                <a:endCxn id="63" idx="3"/>
              </p:cNvCxnSpPr>
              <p:nvPr/>
            </p:nvCxnSpPr>
            <p:spPr>
              <a:xfrm flipH="1" flipV="1">
                <a:off x="3393777" y="2104659"/>
                <a:ext cx="612708" cy="30072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84342199-34D5-CB8C-2B57-95B1F1518701}"/>
                  </a:ext>
                </a:extLst>
              </p:cNvPr>
              <p:cNvGrpSpPr/>
              <p:nvPr/>
            </p:nvGrpSpPr>
            <p:grpSpPr>
              <a:xfrm>
                <a:off x="1494678" y="1604073"/>
                <a:ext cx="6704862" cy="4613541"/>
                <a:chOff x="1494678" y="1604073"/>
                <a:chExt cx="6704862" cy="4613541"/>
              </a:xfrm>
            </p:grpSpPr>
            <p:grpSp>
              <p:nvGrpSpPr>
                <p:cNvPr id="48" name="Group 47">
                  <a:extLst>
                    <a:ext uri="{FF2B5EF4-FFF2-40B4-BE49-F238E27FC236}">
                      <a16:creationId xmlns:a16="http://schemas.microsoft.com/office/drawing/2014/main" id="{22950952-FEA0-3D0B-FA8E-699FF073ACE9}"/>
                    </a:ext>
                  </a:extLst>
                </p:cNvPr>
                <p:cNvGrpSpPr/>
                <p:nvPr/>
              </p:nvGrpSpPr>
              <p:grpSpPr>
                <a:xfrm>
                  <a:off x="3384910" y="2405387"/>
                  <a:ext cx="4814630" cy="3659386"/>
                  <a:chOff x="3384910" y="2405387"/>
                  <a:chExt cx="4814630" cy="3659386"/>
                </a:xfrm>
              </p:grpSpPr>
              <p:grpSp>
                <p:nvGrpSpPr>
                  <p:cNvPr id="144" name="Group 143">
                    <a:extLst>
                      <a:ext uri="{FF2B5EF4-FFF2-40B4-BE49-F238E27FC236}">
                        <a16:creationId xmlns:a16="http://schemas.microsoft.com/office/drawing/2014/main" id="{23681E96-B348-06FC-4DBD-9B9FD7C9449C}"/>
                      </a:ext>
                    </a:extLst>
                  </p:cNvPr>
                  <p:cNvGrpSpPr/>
                  <p:nvPr/>
                </p:nvGrpSpPr>
                <p:grpSpPr>
                  <a:xfrm>
                    <a:off x="4006485" y="2405387"/>
                    <a:ext cx="4193055" cy="3292591"/>
                    <a:chOff x="187357" y="2670080"/>
                    <a:chExt cx="4193055" cy="3292591"/>
                  </a:xfrm>
                </p:grpSpPr>
                <p:sp>
                  <p:nvSpPr>
                    <p:cNvPr id="87" name="Rectangle 86">
                      <a:extLst>
                        <a:ext uri="{FF2B5EF4-FFF2-40B4-BE49-F238E27FC236}">
                          <a16:creationId xmlns:a16="http://schemas.microsoft.com/office/drawing/2014/main" id="{24D9FF5A-FA14-7696-71E3-7BB59C4B89C7}"/>
                        </a:ext>
                      </a:extLst>
                    </p:cNvPr>
                    <p:cNvSpPr/>
                    <p:nvPr/>
                  </p:nvSpPr>
                  <p:spPr>
                    <a:xfrm>
                      <a:off x="187357" y="4621379"/>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Rurality</a:t>
                      </a:r>
                    </a:p>
                  </p:txBody>
                </p:sp>
                <p:sp>
                  <p:nvSpPr>
                    <p:cNvPr id="89" name="Rectangle 88">
                      <a:extLst>
                        <a:ext uri="{FF2B5EF4-FFF2-40B4-BE49-F238E27FC236}">
                          <a16:creationId xmlns:a16="http://schemas.microsoft.com/office/drawing/2014/main" id="{CCEDB949-F72C-9A3E-708E-EAB24E26AF55}"/>
                        </a:ext>
                      </a:extLst>
                    </p:cNvPr>
                    <p:cNvSpPr/>
                    <p:nvPr/>
                  </p:nvSpPr>
                  <p:spPr>
                    <a:xfrm>
                      <a:off x="187357" y="297442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Resource Access</a:t>
                      </a:r>
                    </a:p>
                  </p:txBody>
                </p:sp>
                <p:sp>
                  <p:nvSpPr>
                    <p:cNvPr id="92" name="Rectangle 91">
                      <a:extLst>
                        <a:ext uri="{FF2B5EF4-FFF2-40B4-BE49-F238E27FC236}">
                          <a16:creationId xmlns:a16="http://schemas.microsoft.com/office/drawing/2014/main" id="{C2445C3C-3A93-EF26-CD6D-0F859D798698}"/>
                        </a:ext>
                      </a:extLst>
                    </p:cNvPr>
                    <p:cNvSpPr/>
                    <p:nvPr/>
                  </p:nvSpPr>
                  <p:spPr>
                    <a:xfrm>
                      <a:off x="189500" y="352284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Non-Driving Travel</a:t>
                      </a:r>
                    </a:p>
                  </p:txBody>
                </p:sp>
                <p:sp>
                  <p:nvSpPr>
                    <p:cNvPr id="95" name="Rectangle 94">
                      <a:extLst>
                        <a:ext uri="{FF2B5EF4-FFF2-40B4-BE49-F238E27FC236}">
                          <a16:creationId xmlns:a16="http://schemas.microsoft.com/office/drawing/2014/main" id="{2DCB48E0-7500-DD7B-1531-98EF1173ABED}"/>
                        </a:ext>
                      </a:extLst>
                    </p:cNvPr>
                    <p:cNvSpPr/>
                    <p:nvPr/>
                  </p:nvSpPr>
                  <p:spPr>
                    <a:xfrm>
                      <a:off x="189500" y="5162417"/>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Support</a:t>
                      </a:r>
                    </a:p>
                  </p:txBody>
                </p:sp>
                <p:cxnSp>
                  <p:nvCxnSpPr>
                    <p:cNvPr id="130" name="Straight Arrow Connector 129">
                      <a:extLst>
                        <a:ext uri="{FF2B5EF4-FFF2-40B4-BE49-F238E27FC236}">
                          <a16:creationId xmlns:a16="http://schemas.microsoft.com/office/drawing/2014/main" id="{F44C619F-FC46-E6C7-D8E7-1B9EFB9CD43E}"/>
                        </a:ext>
                      </a:extLst>
                    </p:cNvPr>
                    <p:cNvCxnSpPr>
                      <a:cxnSpLocks/>
                      <a:stCxn id="129" idx="2"/>
                      <a:endCxn id="4" idx="6"/>
                    </p:cNvCxnSpPr>
                    <p:nvPr/>
                  </p:nvCxnSpPr>
                  <p:spPr>
                    <a:xfrm flipH="1">
                      <a:off x="1848468" y="4295279"/>
                      <a:ext cx="698800" cy="166739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CA345BE5-A3C8-0F57-8D50-C4B45E13A855}"/>
                        </a:ext>
                      </a:extLst>
                    </p:cNvPr>
                    <p:cNvCxnSpPr>
                      <a:cxnSpLocks/>
                      <a:stCxn id="129" idx="2"/>
                      <a:endCxn id="49" idx="6"/>
                    </p:cNvCxnSpPr>
                    <p:nvPr/>
                  </p:nvCxnSpPr>
                  <p:spPr>
                    <a:xfrm flipH="1" flipV="1">
                      <a:off x="1823693" y="2670080"/>
                      <a:ext cx="723575" cy="162519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DD43A99A-4F99-6B9C-6BDC-1CDA37E8EE3D}"/>
                        </a:ext>
                      </a:extLst>
                    </p:cNvPr>
                    <p:cNvCxnSpPr>
                      <a:cxnSpLocks/>
                      <a:stCxn id="129" idx="2"/>
                      <a:endCxn id="89" idx="3"/>
                    </p:cNvCxnSpPr>
                    <p:nvPr/>
                  </p:nvCxnSpPr>
                  <p:spPr>
                    <a:xfrm flipH="1" flipV="1">
                      <a:off x="1823693" y="3210996"/>
                      <a:ext cx="723575" cy="108428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E510E5BD-8815-D19A-43B7-C2A10D2446A7}"/>
                        </a:ext>
                      </a:extLst>
                    </p:cNvPr>
                    <p:cNvCxnSpPr>
                      <a:cxnSpLocks/>
                      <a:stCxn id="129" idx="2"/>
                      <a:endCxn id="95" idx="3"/>
                    </p:cNvCxnSpPr>
                    <p:nvPr/>
                  </p:nvCxnSpPr>
                  <p:spPr>
                    <a:xfrm flipH="1">
                      <a:off x="1825836" y="4295279"/>
                      <a:ext cx="721432" cy="110370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1373042E-AAF0-6892-B6D4-093126877487}"/>
                        </a:ext>
                      </a:extLst>
                    </p:cNvPr>
                    <p:cNvCxnSpPr>
                      <a:cxnSpLocks/>
                      <a:stCxn id="129" idx="2"/>
                      <a:endCxn id="92" idx="3"/>
                    </p:cNvCxnSpPr>
                    <p:nvPr/>
                  </p:nvCxnSpPr>
                  <p:spPr>
                    <a:xfrm flipH="1" flipV="1">
                      <a:off x="1825836" y="3759419"/>
                      <a:ext cx="721432" cy="53586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B8B8F546-53BC-0CB5-B938-5376B2A4688D}"/>
                        </a:ext>
                      </a:extLst>
                    </p:cNvPr>
                    <p:cNvCxnSpPr>
                      <a:cxnSpLocks/>
                      <a:stCxn id="129" idx="2"/>
                      <a:endCxn id="87" idx="3"/>
                    </p:cNvCxnSpPr>
                    <p:nvPr/>
                  </p:nvCxnSpPr>
                  <p:spPr>
                    <a:xfrm flipH="1">
                      <a:off x="1823693" y="4295279"/>
                      <a:ext cx="723575" cy="56267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8FF639CD-5509-0E64-D5C9-786DAB8487FC}"/>
                        </a:ext>
                      </a:extLst>
                    </p:cNvPr>
                    <p:cNvCxnSpPr>
                      <a:cxnSpLocks/>
                      <a:stCxn id="129" idx="2"/>
                      <a:endCxn id="62" idx="6"/>
                    </p:cNvCxnSpPr>
                    <p:nvPr/>
                  </p:nvCxnSpPr>
                  <p:spPr>
                    <a:xfrm flipH="1" flipV="1">
                      <a:off x="1831266" y="4290586"/>
                      <a:ext cx="716002" cy="469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9" name="Oval 128">
                      <a:extLst>
                        <a:ext uri="{FF2B5EF4-FFF2-40B4-BE49-F238E27FC236}">
                          <a16:creationId xmlns:a16="http://schemas.microsoft.com/office/drawing/2014/main" id="{9D62378E-0F62-8810-1669-CA8998E7B7B4}"/>
                        </a:ext>
                      </a:extLst>
                    </p:cNvPr>
                    <p:cNvSpPr/>
                    <p:nvPr/>
                  </p:nvSpPr>
                  <p:spPr>
                    <a:xfrm>
                      <a:off x="2547268" y="389944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Environment</a:t>
                      </a:r>
                    </a:p>
                  </p:txBody>
                </p:sp>
              </p:grpSp>
              <p:grpSp>
                <p:nvGrpSpPr>
                  <p:cNvPr id="47" name="Group 46">
                    <a:extLst>
                      <a:ext uri="{FF2B5EF4-FFF2-40B4-BE49-F238E27FC236}">
                        <a16:creationId xmlns:a16="http://schemas.microsoft.com/office/drawing/2014/main" id="{C840D1C0-F6B9-08CA-FACD-11A0D2DCF4E0}"/>
                      </a:ext>
                    </a:extLst>
                  </p:cNvPr>
                  <p:cNvGrpSpPr/>
                  <p:nvPr/>
                </p:nvGrpSpPr>
                <p:grpSpPr>
                  <a:xfrm>
                    <a:off x="3384910" y="5438427"/>
                    <a:ext cx="2282686" cy="626346"/>
                    <a:chOff x="2265157" y="5624617"/>
                    <a:chExt cx="2282686" cy="626346"/>
                  </a:xfrm>
                </p:grpSpPr>
                <p:sp>
                  <p:nvSpPr>
                    <p:cNvPr id="4" name="Oval 3">
                      <a:extLst>
                        <a:ext uri="{FF2B5EF4-FFF2-40B4-BE49-F238E27FC236}">
                          <a16:creationId xmlns:a16="http://schemas.microsoft.com/office/drawing/2014/main" id="{25106445-0F2E-00AE-714D-046B3615A3DC}"/>
                        </a:ext>
                      </a:extLst>
                    </p:cNvPr>
                    <p:cNvSpPr/>
                    <p:nvPr/>
                  </p:nvSpPr>
                  <p:spPr>
                    <a:xfrm>
                      <a:off x="2911507" y="5624617"/>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Parental Bond</a:t>
                      </a:r>
                    </a:p>
                  </p:txBody>
                </p:sp>
                <p:cxnSp>
                  <p:nvCxnSpPr>
                    <p:cNvPr id="5" name="Straight Arrow Connector 4">
                      <a:extLst>
                        <a:ext uri="{FF2B5EF4-FFF2-40B4-BE49-F238E27FC236}">
                          <a16:creationId xmlns:a16="http://schemas.microsoft.com/office/drawing/2014/main" id="{4B5F0C5D-45F1-9BB5-E07A-9E5D45AD93C5}"/>
                        </a:ext>
                      </a:extLst>
                    </p:cNvPr>
                    <p:cNvCxnSpPr>
                      <a:cxnSpLocks/>
                      <a:stCxn id="4" idx="2"/>
                      <a:endCxn id="74" idx="3"/>
                    </p:cNvCxnSpPr>
                    <p:nvPr/>
                  </p:nvCxnSpPr>
                  <p:spPr>
                    <a:xfrm flipH="1">
                      <a:off x="2265157" y="5884168"/>
                      <a:ext cx="646350" cy="1905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70B58A5-BBE3-2EB3-257C-2C8DBEE9B19D}"/>
                        </a:ext>
                      </a:extLst>
                    </p:cNvPr>
                    <p:cNvCxnSpPr>
                      <a:cxnSpLocks/>
                      <a:stCxn id="4" idx="2"/>
                      <a:endCxn id="73" idx="3"/>
                    </p:cNvCxnSpPr>
                    <p:nvPr/>
                  </p:nvCxnSpPr>
                  <p:spPr>
                    <a:xfrm flipH="1">
                      <a:off x="2265157" y="5884168"/>
                      <a:ext cx="646350" cy="36679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61" name="Group 60">
                  <a:extLst>
                    <a:ext uri="{FF2B5EF4-FFF2-40B4-BE49-F238E27FC236}">
                      <a16:creationId xmlns:a16="http://schemas.microsoft.com/office/drawing/2014/main" id="{D0A0B174-5B92-94F0-2C8B-6FF9E08E2873}"/>
                    </a:ext>
                  </a:extLst>
                </p:cNvPr>
                <p:cNvGrpSpPr/>
                <p:nvPr/>
              </p:nvGrpSpPr>
              <p:grpSpPr>
                <a:xfrm>
                  <a:off x="1494678" y="2442088"/>
                  <a:ext cx="1899099" cy="2787262"/>
                  <a:chOff x="1983487" y="1927850"/>
                  <a:chExt cx="1899099" cy="2787262"/>
                </a:xfrm>
              </p:grpSpPr>
              <p:sp>
                <p:nvSpPr>
                  <p:cNvPr id="43" name="Rectangle 42">
                    <a:extLst>
                      <a:ext uri="{FF2B5EF4-FFF2-40B4-BE49-F238E27FC236}">
                        <a16:creationId xmlns:a16="http://schemas.microsoft.com/office/drawing/2014/main" id="{85E95E43-0744-5161-A82C-E3B74421612A}"/>
                      </a:ext>
                    </a:extLst>
                  </p:cNvPr>
                  <p:cNvSpPr/>
                  <p:nvPr/>
                </p:nvSpPr>
                <p:spPr>
                  <a:xfrm>
                    <a:off x="1992354" y="440943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General health</a:t>
                    </a:r>
                  </a:p>
                </p:txBody>
              </p:sp>
              <p:sp>
                <p:nvSpPr>
                  <p:cNvPr id="54" name="Rectangle 53">
                    <a:extLst>
                      <a:ext uri="{FF2B5EF4-FFF2-40B4-BE49-F238E27FC236}">
                        <a16:creationId xmlns:a16="http://schemas.microsoft.com/office/drawing/2014/main" id="{FF64D204-8944-FF56-11D5-5557D59E8CF9}"/>
                      </a:ext>
                    </a:extLst>
                  </p:cNvPr>
                  <p:cNvSpPr/>
                  <p:nvPr/>
                </p:nvSpPr>
                <p:spPr>
                  <a:xfrm>
                    <a:off x="1992354" y="406168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Pain</a:t>
                    </a:r>
                  </a:p>
                </p:txBody>
              </p:sp>
              <p:sp>
                <p:nvSpPr>
                  <p:cNvPr id="55" name="Rectangle 54">
                    <a:extLst>
                      <a:ext uri="{FF2B5EF4-FFF2-40B4-BE49-F238E27FC236}">
                        <a16:creationId xmlns:a16="http://schemas.microsoft.com/office/drawing/2014/main" id="{4EC739F9-EFF8-DFB9-96F0-18B70641341D}"/>
                      </a:ext>
                    </a:extLst>
                  </p:cNvPr>
                  <p:cNvSpPr/>
                  <p:nvPr/>
                </p:nvSpPr>
                <p:spPr>
                  <a:xfrm>
                    <a:off x="1992354" y="370682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Social functioning</a:t>
                    </a:r>
                  </a:p>
                </p:txBody>
              </p:sp>
              <p:sp>
                <p:nvSpPr>
                  <p:cNvPr id="56" name="Rectangle 55">
                    <a:extLst>
                      <a:ext uri="{FF2B5EF4-FFF2-40B4-BE49-F238E27FC236}">
                        <a16:creationId xmlns:a16="http://schemas.microsoft.com/office/drawing/2014/main" id="{942511D5-4508-DAFD-A744-075C3225347D}"/>
                      </a:ext>
                    </a:extLst>
                  </p:cNvPr>
                  <p:cNvSpPr/>
                  <p:nvPr/>
                </p:nvSpPr>
                <p:spPr>
                  <a:xfrm>
                    <a:off x="1992354" y="334002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well-being</a:t>
                    </a:r>
                  </a:p>
                </p:txBody>
              </p:sp>
              <p:sp>
                <p:nvSpPr>
                  <p:cNvPr id="57" name="Rectangle 56">
                    <a:extLst>
                      <a:ext uri="{FF2B5EF4-FFF2-40B4-BE49-F238E27FC236}">
                        <a16:creationId xmlns:a16="http://schemas.microsoft.com/office/drawing/2014/main" id="{B6C5C023-98BF-4F85-04B6-4B5DDE48CD5E}"/>
                      </a:ext>
                    </a:extLst>
                  </p:cNvPr>
                  <p:cNvSpPr/>
                  <p:nvPr/>
                </p:nvSpPr>
                <p:spPr>
                  <a:xfrm>
                    <a:off x="1983487" y="2978203"/>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Energy/Fatigue</a:t>
                    </a:r>
                  </a:p>
                </p:txBody>
              </p:sp>
              <p:sp>
                <p:nvSpPr>
                  <p:cNvPr id="58" name="Rectangle 57">
                    <a:extLst>
                      <a:ext uri="{FF2B5EF4-FFF2-40B4-BE49-F238E27FC236}">
                        <a16:creationId xmlns:a16="http://schemas.microsoft.com/office/drawing/2014/main" id="{D32F693E-E840-3317-6698-ECDBF0041C2B}"/>
                      </a:ext>
                    </a:extLst>
                  </p:cNvPr>
                  <p:cNvSpPr/>
                  <p:nvPr/>
                </p:nvSpPr>
                <p:spPr>
                  <a:xfrm>
                    <a:off x="1983487" y="2630458"/>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Limitations</a:t>
                    </a:r>
                  </a:p>
                </p:txBody>
              </p:sp>
              <p:sp>
                <p:nvSpPr>
                  <p:cNvPr id="59" name="Rectangle 58">
                    <a:extLst>
                      <a:ext uri="{FF2B5EF4-FFF2-40B4-BE49-F238E27FC236}">
                        <a16:creationId xmlns:a16="http://schemas.microsoft.com/office/drawing/2014/main" id="{83D07DD1-C53E-4A60-65F0-279C2891CEE3}"/>
                      </a:ext>
                    </a:extLst>
                  </p:cNvPr>
                  <p:cNvSpPr/>
                  <p:nvPr/>
                </p:nvSpPr>
                <p:spPr>
                  <a:xfrm>
                    <a:off x="1983487" y="227559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Physical Limitations</a:t>
                    </a:r>
                  </a:p>
                </p:txBody>
              </p:sp>
              <p:sp>
                <p:nvSpPr>
                  <p:cNvPr id="60" name="Rectangle 59">
                    <a:extLst>
                      <a:ext uri="{FF2B5EF4-FFF2-40B4-BE49-F238E27FC236}">
                        <a16:creationId xmlns:a16="http://schemas.microsoft.com/office/drawing/2014/main" id="{BD55D5F9-250A-67B6-5827-D36FFA4B69D4}"/>
                      </a:ext>
                    </a:extLst>
                  </p:cNvPr>
                  <p:cNvSpPr/>
                  <p:nvPr/>
                </p:nvSpPr>
                <p:spPr>
                  <a:xfrm>
                    <a:off x="1983487" y="192785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Physical Functioning</a:t>
                    </a:r>
                  </a:p>
                </p:txBody>
              </p:sp>
            </p:grpSp>
            <p:sp>
              <p:nvSpPr>
                <p:cNvPr id="63" name="Rectangle 62">
                  <a:extLst>
                    <a:ext uri="{FF2B5EF4-FFF2-40B4-BE49-F238E27FC236}">
                      <a16:creationId xmlns:a16="http://schemas.microsoft.com/office/drawing/2014/main" id="{39FB089D-A2B9-699A-3C19-4739F2BEDE3B}"/>
                    </a:ext>
                  </a:extLst>
                </p:cNvPr>
                <p:cNvSpPr/>
                <p:nvPr/>
              </p:nvSpPr>
              <p:spPr>
                <a:xfrm>
                  <a:off x="1503545" y="1951818"/>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Reduction of expenditures</a:t>
                  </a:r>
                </a:p>
              </p:txBody>
            </p:sp>
            <p:sp>
              <p:nvSpPr>
                <p:cNvPr id="64" name="Rectangle 63">
                  <a:extLst>
                    <a:ext uri="{FF2B5EF4-FFF2-40B4-BE49-F238E27FC236}">
                      <a16:creationId xmlns:a16="http://schemas.microsoft.com/office/drawing/2014/main" id="{43F65727-1B43-2F77-45DA-5BDC82027C39}"/>
                    </a:ext>
                  </a:extLst>
                </p:cNvPr>
                <p:cNvSpPr/>
                <p:nvPr/>
              </p:nvSpPr>
              <p:spPr>
                <a:xfrm>
                  <a:off x="1503545" y="1604073"/>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Inability to pay for needs</a:t>
                  </a:r>
                </a:p>
              </p:txBody>
            </p:sp>
            <p:sp>
              <p:nvSpPr>
                <p:cNvPr id="73" name="Rectangle 72">
                  <a:extLst>
                    <a:ext uri="{FF2B5EF4-FFF2-40B4-BE49-F238E27FC236}">
                      <a16:creationId xmlns:a16="http://schemas.microsoft.com/office/drawing/2014/main" id="{4481FD85-D743-820B-A043-2733883DB78F}"/>
                    </a:ext>
                  </a:extLst>
                </p:cNvPr>
                <p:cNvSpPr/>
                <p:nvPr/>
              </p:nvSpPr>
              <p:spPr>
                <a:xfrm>
                  <a:off x="1494678" y="591193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Protection</a:t>
                  </a:r>
                </a:p>
              </p:txBody>
            </p:sp>
            <p:sp>
              <p:nvSpPr>
                <p:cNvPr id="74" name="Rectangle 73">
                  <a:extLst>
                    <a:ext uri="{FF2B5EF4-FFF2-40B4-BE49-F238E27FC236}">
                      <a16:creationId xmlns:a16="http://schemas.microsoft.com/office/drawing/2014/main" id="{6D5D6B0F-8716-BB37-1113-3E2C1AD7D06B}"/>
                    </a:ext>
                  </a:extLst>
                </p:cNvPr>
                <p:cNvSpPr/>
                <p:nvPr/>
              </p:nvSpPr>
              <p:spPr>
                <a:xfrm>
                  <a:off x="1494678" y="556418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Care</a:t>
                  </a:r>
                </a:p>
              </p:txBody>
            </p:sp>
          </p:grpSp>
          <p:cxnSp>
            <p:nvCxnSpPr>
              <p:cNvPr id="77" name="Straight Arrow Connector 76">
                <a:extLst>
                  <a:ext uri="{FF2B5EF4-FFF2-40B4-BE49-F238E27FC236}">
                    <a16:creationId xmlns:a16="http://schemas.microsoft.com/office/drawing/2014/main" id="{6E851F36-E5B2-F6B9-1951-22883024F4A0}"/>
                  </a:ext>
                </a:extLst>
              </p:cNvPr>
              <p:cNvCxnSpPr>
                <a:cxnSpLocks/>
                <a:endCxn id="43" idx="3"/>
              </p:cNvCxnSpPr>
              <p:nvPr/>
            </p:nvCxnSpPr>
            <p:spPr>
              <a:xfrm flipH="1">
                <a:off x="3393777" y="4030586"/>
                <a:ext cx="629148" cy="104592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EB7E15AF-CD1B-4B67-9181-21812D641C36}"/>
                  </a:ext>
                </a:extLst>
              </p:cNvPr>
              <p:cNvCxnSpPr>
                <a:cxnSpLocks/>
                <a:endCxn id="60" idx="3"/>
              </p:cNvCxnSpPr>
              <p:nvPr/>
            </p:nvCxnSpPr>
            <p:spPr>
              <a:xfrm flipH="1" flipV="1">
                <a:off x="3384910" y="2594929"/>
                <a:ext cx="638015" cy="14356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44796BD4-D4CC-9A48-7593-D9760DDC69FC}"/>
                  </a:ext>
                </a:extLst>
              </p:cNvPr>
              <p:cNvCxnSpPr>
                <a:cxnSpLocks/>
                <a:endCxn id="59" idx="3"/>
              </p:cNvCxnSpPr>
              <p:nvPr/>
            </p:nvCxnSpPr>
            <p:spPr>
              <a:xfrm flipH="1" flipV="1">
                <a:off x="3384910" y="2942674"/>
                <a:ext cx="638015" cy="108791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9CCCB82E-1ACF-530D-4D48-0F13BB7F1047}"/>
                  </a:ext>
                </a:extLst>
              </p:cNvPr>
              <p:cNvCxnSpPr>
                <a:cxnSpLocks/>
                <a:endCxn id="54" idx="3"/>
              </p:cNvCxnSpPr>
              <p:nvPr/>
            </p:nvCxnSpPr>
            <p:spPr>
              <a:xfrm flipH="1">
                <a:off x="3393777" y="4030586"/>
                <a:ext cx="629148" cy="69817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316A7766-108C-9327-E6AC-5EC255B965C6}"/>
                  </a:ext>
                </a:extLst>
              </p:cNvPr>
              <p:cNvCxnSpPr>
                <a:cxnSpLocks/>
                <a:endCxn id="58" idx="3"/>
              </p:cNvCxnSpPr>
              <p:nvPr/>
            </p:nvCxnSpPr>
            <p:spPr>
              <a:xfrm flipH="1" flipV="1">
                <a:off x="3384910" y="3297537"/>
                <a:ext cx="638015" cy="73304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AF08BC63-382F-EB3F-7446-4C2AC9475BA0}"/>
                  </a:ext>
                </a:extLst>
              </p:cNvPr>
              <p:cNvCxnSpPr>
                <a:cxnSpLocks/>
                <a:endCxn id="55" idx="3"/>
              </p:cNvCxnSpPr>
              <p:nvPr/>
            </p:nvCxnSpPr>
            <p:spPr>
              <a:xfrm flipH="1">
                <a:off x="3393777" y="4030586"/>
                <a:ext cx="629148" cy="34331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A45D163-F9FE-BFB6-F123-D7703BFD5717}"/>
                  </a:ext>
                </a:extLst>
              </p:cNvPr>
              <p:cNvCxnSpPr>
                <a:cxnSpLocks/>
                <a:endCxn id="56" idx="3"/>
              </p:cNvCxnSpPr>
              <p:nvPr/>
            </p:nvCxnSpPr>
            <p:spPr>
              <a:xfrm flipH="1" flipV="1">
                <a:off x="3393777" y="4007106"/>
                <a:ext cx="629148" cy="234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43DDC71E-4921-333D-4487-05A7B8A89EA3}"/>
                  </a:ext>
                </a:extLst>
              </p:cNvPr>
              <p:cNvCxnSpPr>
                <a:cxnSpLocks/>
                <a:stCxn id="62" idx="2"/>
                <a:endCxn id="57" idx="3"/>
              </p:cNvCxnSpPr>
              <p:nvPr/>
            </p:nvCxnSpPr>
            <p:spPr>
              <a:xfrm flipH="1" flipV="1">
                <a:off x="3384910" y="3645282"/>
                <a:ext cx="629148" cy="38061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110" name="Rectangle 109">
            <a:extLst>
              <a:ext uri="{FF2B5EF4-FFF2-40B4-BE49-F238E27FC236}">
                <a16:creationId xmlns:a16="http://schemas.microsoft.com/office/drawing/2014/main" id="{CAC6D5D4-D1B5-81BA-A8A5-EEB4201D222F}"/>
              </a:ext>
            </a:extLst>
          </p:cNvPr>
          <p:cNvSpPr/>
          <p:nvPr/>
        </p:nvSpPr>
        <p:spPr>
          <a:xfrm>
            <a:off x="589145" y="54021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Instrumental</a:t>
            </a:r>
          </a:p>
        </p:txBody>
      </p:sp>
      <p:sp>
        <p:nvSpPr>
          <p:cNvPr id="117" name="Rectangle 116">
            <a:extLst>
              <a:ext uri="{FF2B5EF4-FFF2-40B4-BE49-F238E27FC236}">
                <a16:creationId xmlns:a16="http://schemas.microsoft.com/office/drawing/2014/main" id="{C458A214-7A8D-7835-1B34-67701CF283F2}"/>
              </a:ext>
            </a:extLst>
          </p:cNvPr>
          <p:cNvSpPr/>
          <p:nvPr/>
        </p:nvSpPr>
        <p:spPr>
          <a:xfrm>
            <a:off x="589145" y="19246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Experiential</a:t>
            </a:r>
          </a:p>
        </p:txBody>
      </p:sp>
      <p:cxnSp>
        <p:nvCxnSpPr>
          <p:cNvPr id="133" name="Straight Arrow Connector 132">
            <a:extLst>
              <a:ext uri="{FF2B5EF4-FFF2-40B4-BE49-F238E27FC236}">
                <a16:creationId xmlns:a16="http://schemas.microsoft.com/office/drawing/2014/main" id="{34F42AAF-1F6E-35C7-E6F0-00D870DF1AC8}"/>
              </a:ext>
            </a:extLst>
          </p:cNvPr>
          <p:cNvCxnSpPr>
            <a:cxnSpLocks/>
            <a:stCxn id="2" idx="2"/>
            <a:endCxn id="117" idx="3"/>
          </p:cNvCxnSpPr>
          <p:nvPr/>
        </p:nvCxnSpPr>
        <p:spPr>
          <a:xfrm flipH="1" flipV="1">
            <a:off x="2479377" y="345308"/>
            <a:ext cx="614851" cy="5390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055A19EC-001B-2B34-6273-EDFFA900872E}"/>
              </a:ext>
            </a:extLst>
          </p:cNvPr>
          <p:cNvCxnSpPr>
            <a:cxnSpLocks/>
            <a:stCxn id="2" idx="2"/>
            <a:endCxn id="110" idx="3"/>
          </p:cNvCxnSpPr>
          <p:nvPr/>
        </p:nvCxnSpPr>
        <p:spPr>
          <a:xfrm flipH="1">
            <a:off x="2479377" y="399209"/>
            <a:ext cx="614851" cy="29384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8" name="Rectangle 147">
            <a:extLst>
              <a:ext uri="{FF2B5EF4-FFF2-40B4-BE49-F238E27FC236}">
                <a16:creationId xmlns:a16="http://schemas.microsoft.com/office/drawing/2014/main" id="{D0190C42-0469-A5A6-82EE-C62D1DEEE9B7}"/>
              </a:ext>
            </a:extLst>
          </p:cNvPr>
          <p:cNvSpPr/>
          <p:nvPr/>
        </p:nvSpPr>
        <p:spPr>
          <a:xfrm>
            <a:off x="547505" y="149342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Injunctive Norms</a:t>
            </a:r>
          </a:p>
        </p:txBody>
      </p:sp>
      <p:sp>
        <p:nvSpPr>
          <p:cNvPr id="150" name="Rectangle 149">
            <a:extLst>
              <a:ext uri="{FF2B5EF4-FFF2-40B4-BE49-F238E27FC236}">
                <a16:creationId xmlns:a16="http://schemas.microsoft.com/office/drawing/2014/main" id="{2AA28273-617E-F12B-1954-8B8D79CBFB7A}"/>
              </a:ext>
            </a:extLst>
          </p:cNvPr>
          <p:cNvSpPr/>
          <p:nvPr/>
        </p:nvSpPr>
        <p:spPr>
          <a:xfrm>
            <a:off x="547505" y="114568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Descriptive Norms</a:t>
            </a:r>
          </a:p>
        </p:txBody>
      </p:sp>
      <p:cxnSp>
        <p:nvCxnSpPr>
          <p:cNvPr id="152" name="Straight Arrow Connector 151">
            <a:extLst>
              <a:ext uri="{FF2B5EF4-FFF2-40B4-BE49-F238E27FC236}">
                <a16:creationId xmlns:a16="http://schemas.microsoft.com/office/drawing/2014/main" id="{1E07C225-C5A2-64A0-214E-EC1EF6707C2B}"/>
              </a:ext>
            </a:extLst>
          </p:cNvPr>
          <p:cNvCxnSpPr>
            <a:cxnSpLocks/>
            <a:endCxn id="150" idx="3"/>
          </p:cNvCxnSpPr>
          <p:nvPr/>
        </p:nvCxnSpPr>
        <p:spPr>
          <a:xfrm flipH="1" flipV="1">
            <a:off x="2437737" y="1298521"/>
            <a:ext cx="656491" cy="23621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37A5F8F2-E4E7-4696-70CC-F854E9EC7096}"/>
              </a:ext>
            </a:extLst>
          </p:cNvPr>
          <p:cNvCxnSpPr>
            <a:cxnSpLocks/>
            <a:endCxn id="148" idx="3"/>
          </p:cNvCxnSpPr>
          <p:nvPr/>
        </p:nvCxnSpPr>
        <p:spPr>
          <a:xfrm flipH="1">
            <a:off x="2437737" y="1534731"/>
            <a:ext cx="656491" cy="11153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80AF1AD1-16CF-1335-71BF-3B67E6C499C9}"/>
              </a:ext>
            </a:extLst>
          </p:cNvPr>
          <p:cNvGrpSpPr/>
          <p:nvPr/>
        </p:nvGrpSpPr>
        <p:grpSpPr>
          <a:xfrm>
            <a:off x="3094228" y="139658"/>
            <a:ext cx="3977529" cy="1642581"/>
            <a:chOff x="4008628" y="139658"/>
            <a:chExt cx="3977529" cy="1642581"/>
          </a:xfrm>
        </p:grpSpPr>
        <p:grpSp>
          <p:nvGrpSpPr>
            <p:cNvPr id="44" name="Group 43">
              <a:extLst>
                <a:ext uri="{FF2B5EF4-FFF2-40B4-BE49-F238E27FC236}">
                  <a16:creationId xmlns:a16="http://schemas.microsoft.com/office/drawing/2014/main" id="{A3EC747E-90BE-300A-577B-BD04EE398953}"/>
                </a:ext>
              </a:extLst>
            </p:cNvPr>
            <p:cNvGrpSpPr/>
            <p:nvPr/>
          </p:nvGrpSpPr>
          <p:grpSpPr>
            <a:xfrm>
              <a:off x="4008628" y="139658"/>
              <a:ext cx="3977529" cy="1395073"/>
              <a:chOff x="4008628" y="444458"/>
              <a:chExt cx="3977529" cy="1395073"/>
            </a:xfrm>
          </p:grpSpPr>
          <p:grpSp>
            <p:nvGrpSpPr>
              <p:cNvPr id="39" name="Group 38">
                <a:extLst>
                  <a:ext uri="{FF2B5EF4-FFF2-40B4-BE49-F238E27FC236}">
                    <a16:creationId xmlns:a16="http://schemas.microsoft.com/office/drawing/2014/main" id="{947C1699-134D-3167-EA78-7C735B251763}"/>
                  </a:ext>
                </a:extLst>
              </p:cNvPr>
              <p:cNvGrpSpPr/>
              <p:nvPr/>
            </p:nvGrpSpPr>
            <p:grpSpPr>
              <a:xfrm>
                <a:off x="4008628" y="704009"/>
                <a:ext cx="3977529" cy="1135522"/>
                <a:chOff x="634353" y="665040"/>
                <a:chExt cx="3977529" cy="1135522"/>
              </a:xfrm>
            </p:grpSpPr>
            <p:grpSp>
              <p:nvGrpSpPr>
                <p:cNvPr id="15" name="Group 14">
                  <a:extLst>
                    <a:ext uri="{FF2B5EF4-FFF2-40B4-BE49-F238E27FC236}">
                      <a16:creationId xmlns:a16="http://schemas.microsoft.com/office/drawing/2014/main" id="{34C6DE06-DA53-DF76-BF6C-B728A3842F5C}"/>
                    </a:ext>
                  </a:extLst>
                </p:cNvPr>
                <p:cNvGrpSpPr/>
                <p:nvPr/>
              </p:nvGrpSpPr>
              <p:grpSpPr>
                <a:xfrm>
                  <a:off x="2270689" y="665040"/>
                  <a:ext cx="2341193" cy="1135522"/>
                  <a:chOff x="3935215" y="160809"/>
                  <a:chExt cx="2341193" cy="1135522"/>
                </a:xfrm>
              </p:grpSpPr>
              <p:cxnSp>
                <p:nvCxnSpPr>
                  <p:cNvPr id="11" name="Straight Arrow Connector 10">
                    <a:extLst>
                      <a:ext uri="{FF2B5EF4-FFF2-40B4-BE49-F238E27FC236}">
                        <a16:creationId xmlns:a16="http://schemas.microsoft.com/office/drawing/2014/main" id="{E01DF862-3C4F-BFD2-3D1F-98423BA7C8D8}"/>
                      </a:ext>
                    </a:extLst>
                  </p:cNvPr>
                  <p:cNvCxnSpPr>
                    <a:cxnSpLocks/>
                    <a:stCxn id="7" idx="2"/>
                  </p:cNvCxnSpPr>
                  <p:nvPr/>
                </p:nvCxnSpPr>
                <p:spPr>
                  <a:xfrm flipH="1">
                    <a:off x="3935215" y="737369"/>
                    <a:ext cx="508049" cy="55896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009A494-3922-98BF-E0D6-EF6014433D85}"/>
                      </a:ext>
                    </a:extLst>
                  </p:cNvPr>
                  <p:cNvCxnSpPr>
                    <a:cxnSpLocks/>
                    <a:stCxn id="7" idx="2"/>
                    <a:endCxn id="31" idx="3"/>
                  </p:cNvCxnSpPr>
                  <p:nvPr/>
                </p:nvCxnSpPr>
                <p:spPr>
                  <a:xfrm flipH="1" flipV="1">
                    <a:off x="3935215" y="736018"/>
                    <a:ext cx="508049" cy="135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D475DD8-9672-E339-FC62-15778793FE01}"/>
                      </a:ext>
                    </a:extLst>
                  </p:cNvPr>
                  <p:cNvCxnSpPr>
                    <a:cxnSpLocks/>
                    <a:stCxn id="7" idx="2"/>
                    <a:endCxn id="2" idx="6"/>
                  </p:cNvCxnSpPr>
                  <p:nvPr/>
                </p:nvCxnSpPr>
                <p:spPr>
                  <a:xfrm flipH="1" flipV="1">
                    <a:off x="3935215" y="160809"/>
                    <a:ext cx="508049" cy="57656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B2DCF09A-66AE-2363-30DA-11D17CE13C72}"/>
                      </a:ext>
                    </a:extLst>
                  </p:cNvPr>
                  <p:cNvSpPr/>
                  <p:nvPr/>
                </p:nvSpPr>
                <p:spPr>
                  <a:xfrm>
                    <a:off x="4443264" y="34153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Strength of Intention</a:t>
                    </a:r>
                  </a:p>
                </p:txBody>
              </p:sp>
            </p:grpSp>
            <p:sp>
              <p:nvSpPr>
                <p:cNvPr id="31" name="Rectangle 30">
                  <a:extLst>
                    <a:ext uri="{FF2B5EF4-FFF2-40B4-BE49-F238E27FC236}">
                      <a16:creationId xmlns:a16="http://schemas.microsoft.com/office/drawing/2014/main" id="{11046198-C367-9E14-44F0-2D72D65A06FB}"/>
                    </a:ext>
                  </a:extLst>
                </p:cNvPr>
                <p:cNvSpPr/>
                <p:nvPr/>
              </p:nvSpPr>
              <p:spPr>
                <a:xfrm>
                  <a:off x="634353" y="100367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Self-Efficacy</a:t>
                  </a:r>
                </a:p>
              </p:txBody>
            </p:sp>
          </p:grpSp>
          <p:sp>
            <p:nvSpPr>
              <p:cNvPr id="2" name="Oval 1">
                <a:extLst>
                  <a:ext uri="{FF2B5EF4-FFF2-40B4-BE49-F238E27FC236}">
                    <a16:creationId xmlns:a16="http://schemas.microsoft.com/office/drawing/2014/main" id="{ACEF4B28-8CC1-459A-7976-EF9740427956}"/>
                  </a:ext>
                </a:extLst>
              </p:cNvPr>
              <p:cNvSpPr/>
              <p:nvPr/>
            </p:nvSpPr>
            <p:spPr>
              <a:xfrm>
                <a:off x="4008628" y="444458"/>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Attitudes</a:t>
                </a:r>
              </a:p>
            </p:txBody>
          </p:sp>
        </p:grpSp>
        <p:sp>
          <p:nvSpPr>
            <p:cNvPr id="158" name="Oval 157">
              <a:extLst>
                <a:ext uri="{FF2B5EF4-FFF2-40B4-BE49-F238E27FC236}">
                  <a16:creationId xmlns:a16="http://schemas.microsoft.com/office/drawing/2014/main" id="{62E2D4D9-6E33-6DC4-959C-DC0EE39797C2}"/>
                </a:ext>
              </a:extLst>
            </p:cNvPr>
            <p:cNvSpPr/>
            <p:nvPr/>
          </p:nvSpPr>
          <p:spPr>
            <a:xfrm>
              <a:off x="4019002" y="1263138"/>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Normative Beliefs</a:t>
              </a:r>
            </a:p>
          </p:txBody>
        </p:sp>
      </p:grpSp>
      <p:sp>
        <p:nvSpPr>
          <p:cNvPr id="8" name="Arc 7">
            <a:extLst>
              <a:ext uri="{FF2B5EF4-FFF2-40B4-BE49-F238E27FC236}">
                <a16:creationId xmlns:a16="http://schemas.microsoft.com/office/drawing/2014/main" id="{B03E8B32-812D-5A9E-FCFF-04AAAE1E9C07}"/>
              </a:ext>
            </a:extLst>
          </p:cNvPr>
          <p:cNvSpPr/>
          <p:nvPr/>
        </p:nvSpPr>
        <p:spPr>
          <a:xfrm rot="5400000">
            <a:off x="9715465" y="3425066"/>
            <a:ext cx="2327975" cy="1636335"/>
          </a:xfrm>
          <a:prstGeom prst="arc">
            <a:avLst>
              <a:gd name="adj1" fmla="val 10733191"/>
              <a:gd name="adj2" fmla="val 0"/>
            </a:avLst>
          </a:prstGeom>
          <a:ln w="19050">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47107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00B11-FF8B-9405-372F-971F45B94EDF}"/>
            </a:ext>
          </a:extLst>
        </p:cNvPr>
        <p:cNvGrpSpPr/>
        <p:nvPr/>
      </p:nvGrpSpPr>
      <p:grpSpPr>
        <a:xfrm>
          <a:off x="0" y="0"/>
          <a:ext cx="0" cy="0"/>
          <a:chOff x="0" y="0"/>
          <a:chExt cx="0" cy="0"/>
        </a:xfrm>
      </p:grpSpPr>
      <p:cxnSp>
        <p:nvCxnSpPr>
          <p:cNvPr id="153" name="Straight Arrow Connector 152">
            <a:extLst>
              <a:ext uri="{FF2B5EF4-FFF2-40B4-BE49-F238E27FC236}">
                <a16:creationId xmlns:a16="http://schemas.microsoft.com/office/drawing/2014/main" id="{BA104B21-21BA-64DA-7894-E5EAEFD2B38A}"/>
              </a:ext>
            </a:extLst>
          </p:cNvPr>
          <p:cNvCxnSpPr>
            <a:cxnSpLocks/>
            <a:stCxn id="118" idx="6"/>
          </p:cNvCxnSpPr>
          <p:nvPr/>
        </p:nvCxnSpPr>
        <p:spPr>
          <a:xfrm flipV="1">
            <a:off x="7378221" y="5879803"/>
            <a:ext cx="2277718" cy="187393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2957D39B-10AA-6733-2E4C-609479639DFD}"/>
              </a:ext>
            </a:extLst>
          </p:cNvPr>
          <p:cNvCxnSpPr>
            <a:cxnSpLocks/>
            <a:stCxn id="118" idx="6"/>
          </p:cNvCxnSpPr>
          <p:nvPr/>
        </p:nvCxnSpPr>
        <p:spPr>
          <a:xfrm flipV="1">
            <a:off x="7378221" y="3559002"/>
            <a:ext cx="2277718" cy="41947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131" name="Group 130">
            <a:extLst>
              <a:ext uri="{FF2B5EF4-FFF2-40B4-BE49-F238E27FC236}">
                <a16:creationId xmlns:a16="http://schemas.microsoft.com/office/drawing/2014/main" id="{A5CB3558-85D1-1458-1689-EDB88A3B03E8}"/>
              </a:ext>
            </a:extLst>
          </p:cNvPr>
          <p:cNvGrpSpPr/>
          <p:nvPr/>
        </p:nvGrpSpPr>
        <p:grpSpPr>
          <a:xfrm>
            <a:off x="3307307" y="6699111"/>
            <a:ext cx="4070914" cy="2112710"/>
            <a:chOff x="1116085" y="6634646"/>
            <a:chExt cx="4070914" cy="2112710"/>
          </a:xfrm>
        </p:grpSpPr>
        <p:sp>
          <p:nvSpPr>
            <p:cNvPr id="111" name="Rectangle 110">
              <a:extLst>
                <a:ext uri="{FF2B5EF4-FFF2-40B4-BE49-F238E27FC236}">
                  <a16:creationId xmlns:a16="http://schemas.microsoft.com/office/drawing/2014/main" id="{5F84AD22-91DA-7AAC-37F5-F7E0299DBA42}"/>
                </a:ext>
              </a:extLst>
            </p:cNvPr>
            <p:cNvSpPr/>
            <p:nvPr/>
          </p:nvSpPr>
          <p:spPr>
            <a:xfrm>
              <a:off x="1116085" y="6634646"/>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Lay Practice Variety</a:t>
              </a:r>
            </a:p>
          </p:txBody>
        </p:sp>
        <p:sp>
          <p:nvSpPr>
            <p:cNvPr id="112" name="Rectangle 111">
              <a:extLst>
                <a:ext uri="{FF2B5EF4-FFF2-40B4-BE49-F238E27FC236}">
                  <a16:creationId xmlns:a16="http://schemas.microsoft.com/office/drawing/2014/main" id="{BC221C3D-F2C7-5D03-2060-A4710869A498}"/>
                </a:ext>
              </a:extLst>
            </p:cNvPr>
            <p:cNvSpPr/>
            <p:nvPr/>
          </p:nvSpPr>
          <p:spPr>
            <a:xfrm>
              <a:off x="1116085" y="717960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Instructional Hours</a:t>
              </a:r>
            </a:p>
          </p:txBody>
        </p:sp>
        <p:sp>
          <p:nvSpPr>
            <p:cNvPr id="113" name="Rectangle 112">
              <a:extLst>
                <a:ext uri="{FF2B5EF4-FFF2-40B4-BE49-F238E27FC236}">
                  <a16:creationId xmlns:a16="http://schemas.microsoft.com/office/drawing/2014/main" id="{83ED4906-1ACC-0847-FBF7-37B7F65A9E9D}"/>
                </a:ext>
              </a:extLst>
            </p:cNvPr>
            <p:cNvSpPr/>
            <p:nvPr/>
          </p:nvSpPr>
          <p:spPr>
            <a:xfrm>
              <a:off x="1118228" y="772802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Quantity of Driving</a:t>
              </a:r>
            </a:p>
          </p:txBody>
        </p:sp>
        <p:sp>
          <p:nvSpPr>
            <p:cNvPr id="114" name="Rectangle 113">
              <a:extLst>
                <a:ext uri="{FF2B5EF4-FFF2-40B4-BE49-F238E27FC236}">
                  <a16:creationId xmlns:a16="http://schemas.microsoft.com/office/drawing/2014/main" id="{F66CC9F9-7F5D-FDB0-621B-3E438E6373CD}"/>
                </a:ext>
              </a:extLst>
            </p:cNvPr>
            <p:cNvSpPr/>
            <p:nvPr/>
          </p:nvSpPr>
          <p:spPr>
            <a:xfrm>
              <a:off x="1116085" y="827421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Number of Lessons</a:t>
              </a:r>
            </a:p>
          </p:txBody>
        </p:sp>
        <p:cxnSp>
          <p:nvCxnSpPr>
            <p:cNvPr id="115" name="Straight Arrow Connector 114">
              <a:extLst>
                <a:ext uri="{FF2B5EF4-FFF2-40B4-BE49-F238E27FC236}">
                  <a16:creationId xmlns:a16="http://schemas.microsoft.com/office/drawing/2014/main" id="{92A90432-4DA3-407E-505A-DD77886143E9}"/>
                </a:ext>
              </a:extLst>
            </p:cNvPr>
            <p:cNvCxnSpPr>
              <a:cxnSpLocks/>
              <a:stCxn id="118" idx="2"/>
            </p:cNvCxnSpPr>
            <p:nvPr/>
          </p:nvCxnSpPr>
          <p:spPr>
            <a:xfrm flipH="1" flipV="1">
              <a:off x="2845236" y="6944915"/>
              <a:ext cx="508619" cy="74435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42E8787E-E57B-DA45-6C50-11DBC49A2F85}"/>
                </a:ext>
              </a:extLst>
            </p:cNvPr>
            <p:cNvCxnSpPr>
              <a:cxnSpLocks/>
              <a:stCxn id="118" idx="2"/>
            </p:cNvCxnSpPr>
            <p:nvPr/>
          </p:nvCxnSpPr>
          <p:spPr>
            <a:xfrm flipH="1" flipV="1">
              <a:off x="2818921" y="7449426"/>
              <a:ext cx="534934" cy="23984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7" name="Straight Arrow Connector 126">
              <a:extLst>
                <a:ext uri="{FF2B5EF4-FFF2-40B4-BE49-F238E27FC236}">
                  <a16:creationId xmlns:a16="http://schemas.microsoft.com/office/drawing/2014/main" id="{0F40FC69-EF03-4719-3D36-E12E0CFFCB65}"/>
                </a:ext>
              </a:extLst>
            </p:cNvPr>
            <p:cNvCxnSpPr>
              <a:cxnSpLocks/>
              <a:stCxn id="118" idx="2"/>
            </p:cNvCxnSpPr>
            <p:nvPr/>
          </p:nvCxnSpPr>
          <p:spPr>
            <a:xfrm flipH="1">
              <a:off x="2832078" y="7689269"/>
              <a:ext cx="521777" cy="7696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8" name="Straight Arrow Connector 127">
              <a:extLst>
                <a:ext uri="{FF2B5EF4-FFF2-40B4-BE49-F238E27FC236}">
                  <a16:creationId xmlns:a16="http://schemas.microsoft.com/office/drawing/2014/main" id="{248CB067-F616-F56B-4463-D695EEAEF884}"/>
                </a:ext>
              </a:extLst>
            </p:cNvPr>
            <p:cNvCxnSpPr>
              <a:cxnSpLocks/>
              <a:stCxn id="118" idx="2"/>
            </p:cNvCxnSpPr>
            <p:nvPr/>
          </p:nvCxnSpPr>
          <p:spPr>
            <a:xfrm flipH="1">
              <a:off x="2817733" y="7689269"/>
              <a:ext cx="536122" cy="26100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8" name="Oval 117">
              <a:extLst>
                <a:ext uri="{FF2B5EF4-FFF2-40B4-BE49-F238E27FC236}">
                  <a16:creationId xmlns:a16="http://schemas.microsoft.com/office/drawing/2014/main" id="{EE6A63F2-6B25-4333-F3AB-AE99EC1E6755}"/>
                </a:ext>
              </a:extLst>
            </p:cNvPr>
            <p:cNvSpPr/>
            <p:nvPr/>
          </p:nvSpPr>
          <p:spPr>
            <a:xfrm>
              <a:off x="3353855" y="729343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Skill</a:t>
              </a:r>
            </a:p>
          </p:txBody>
        </p:sp>
      </p:grpSp>
      <p:cxnSp>
        <p:nvCxnSpPr>
          <p:cNvPr id="149" name="Straight Arrow Connector 148">
            <a:extLst>
              <a:ext uri="{FF2B5EF4-FFF2-40B4-BE49-F238E27FC236}">
                <a16:creationId xmlns:a16="http://schemas.microsoft.com/office/drawing/2014/main" id="{4D0BD98E-27C8-9B3B-A997-C5DE89E38003}"/>
              </a:ext>
            </a:extLst>
          </p:cNvPr>
          <p:cNvCxnSpPr>
            <a:cxnSpLocks/>
            <a:stCxn id="129" idx="6"/>
            <a:endCxn id="35" idx="1"/>
          </p:cNvCxnSpPr>
          <p:nvPr/>
        </p:nvCxnSpPr>
        <p:spPr>
          <a:xfrm>
            <a:off x="7435639" y="4444892"/>
            <a:ext cx="2225440" cy="9597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CACDC319-144B-3CDE-BF16-D4DCF29B1DB8}"/>
              </a:ext>
            </a:extLst>
          </p:cNvPr>
          <p:cNvCxnSpPr>
            <a:cxnSpLocks/>
            <a:stCxn id="129" idx="6"/>
            <a:endCxn id="24" idx="1"/>
          </p:cNvCxnSpPr>
          <p:nvPr/>
        </p:nvCxnSpPr>
        <p:spPr>
          <a:xfrm flipV="1">
            <a:off x="7435639" y="3118157"/>
            <a:ext cx="2225440" cy="13267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834AB9A8-3D35-8A76-80B4-E1038D7946ED}"/>
              </a:ext>
            </a:extLst>
          </p:cNvPr>
          <p:cNvCxnSpPr>
            <a:cxnSpLocks/>
            <a:stCxn id="7" idx="6"/>
          </p:cNvCxnSpPr>
          <p:nvPr/>
        </p:nvCxnSpPr>
        <p:spPr>
          <a:xfrm>
            <a:off x="7270539" y="898509"/>
            <a:ext cx="2390540" cy="40430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Arrow Connector 145">
            <a:extLst>
              <a:ext uri="{FF2B5EF4-FFF2-40B4-BE49-F238E27FC236}">
                <a16:creationId xmlns:a16="http://schemas.microsoft.com/office/drawing/2014/main" id="{C6669889-14B3-3683-2798-16E126C4403A}"/>
              </a:ext>
            </a:extLst>
          </p:cNvPr>
          <p:cNvCxnSpPr>
            <a:cxnSpLocks/>
            <a:stCxn id="7" idx="6"/>
          </p:cNvCxnSpPr>
          <p:nvPr/>
        </p:nvCxnSpPr>
        <p:spPr>
          <a:xfrm>
            <a:off x="7270539" y="898509"/>
            <a:ext cx="2390540" cy="18122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23">
            <a:extLst>
              <a:ext uri="{FF2B5EF4-FFF2-40B4-BE49-F238E27FC236}">
                <a16:creationId xmlns:a16="http://schemas.microsoft.com/office/drawing/2014/main" id="{A3A7F02E-41AC-DA12-47DC-F42EE9846DB7}"/>
              </a:ext>
            </a:extLst>
          </p:cNvPr>
          <p:cNvSpPr/>
          <p:nvPr/>
        </p:nvSpPr>
        <p:spPr>
          <a:xfrm>
            <a:off x="9661079" y="2655054"/>
            <a:ext cx="1323969" cy="926205"/>
          </a:xfrm>
          <a:prstGeom prst="rect">
            <a:avLst/>
          </a:prstGeom>
          <a:noFill/>
          <a:ln w="28575">
            <a:solidFill>
              <a:srgbClr val="4AC1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License Time</a:t>
            </a:r>
          </a:p>
        </p:txBody>
      </p:sp>
      <p:sp>
        <p:nvSpPr>
          <p:cNvPr id="35" name="Rectangle 34">
            <a:extLst>
              <a:ext uri="{FF2B5EF4-FFF2-40B4-BE49-F238E27FC236}">
                <a16:creationId xmlns:a16="http://schemas.microsoft.com/office/drawing/2014/main" id="{70A6E201-4A45-3DB2-3035-447DF7EECEC0}"/>
              </a:ext>
            </a:extLst>
          </p:cNvPr>
          <p:cNvSpPr/>
          <p:nvPr/>
        </p:nvSpPr>
        <p:spPr>
          <a:xfrm>
            <a:off x="9661079" y="4941526"/>
            <a:ext cx="1323969" cy="926205"/>
          </a:xfrm>
          <a:prstGeom prst="rect">
            <a:avLst/>
          </a:prstGeom>
          <a:noFill/>
          <a:ln w="28575">
            <a:solidFill>
              <a:srgbClr val="4AC16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Number of Practical Attempts</a:t>
            </a:r>
          </a:p>
        </p:txBody>
      </p:sp>
      <p:grpSp>
        <p:nvGrpSpPr>
          <p:cNvPr id="121" name="Group 120">
            <a:extLst>
              <a:ext uri="{FF2B5EF4-FFF2-40B4-BE49-F238E27FC236}">
                <a16:creationId xmlns:a16="http://schemas.microsoft.com/office/drawing/2014/main" id="{DA11AC6E-4279-A7E5-30A7-1187D29815D7}"/>
              </a:ext>
            </a:extLst>
          </p:cNvPr>
          <p:cNvGrpSpPr/>
          <p:nvPr/>
        </p:nvGrpSpPr>
        <p:grpSpPr>
          <a:xfrm>
            <a:off x="730777" y="2018379"/>
            <a:ext cx="6704862" cy="4613541"/>
            <a:chOff x="1494678" y="1604073"/>
            <a:chExt cx="6704862" cy="4613541"/>
          </a:xfrm>
        </p:grpSpPr>
        <p:sp>
          <p:nvSpPr>
            <p:cNvPr id="49" name="Oval 48">
              <a:extLst>
                <a:ext uri="{FF2B5EF4-FFF2-40B4-BE49-F238E27FC236}">
                  <a16:creationId xmlns:a16="http://schemas.microsoft.com/office/drawing/2014/main" id="{42E1F12A-DB2F-0279-D5C9-B77508D36C81}"/>
                </a:ext>
              </a:extLst>
            </p:cNvPr>
            <p:cNvSpPr/>
            <p:nvPr/>
          </p:nvSpPr>
          <p:spPr>
            <a:xfrm>
              <a:off x="4006485" y="2145836"/>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Economic Pressure</a:t>
              </a:r>
            </a:p>
          </p:txBody>
        </p:sp>
        <p:sp>
          <p:nvSpPr>
            <p:cNvPr id="62" name="Oval 61">
              <a:extLst>
                <a:ext uri="{FF2B5EF4-FFF2-40B4-BE49-F238E27FC236}">
                  <a16:creationId xmlns:a16="http://schemas.microsoft.com/office/drawing/2014/main" id="{D83C780D-9671-FBA1-3711-56CC8B1E8050}"/>
                </a:ext>
              </a:extLst>
            </p:cNvPr>
            <p:cNvSpPr/>
            <p:nvPr/>
          </p:nvSpPr>
          <p:spPr>
            <a:xfrm>
              <a:off x="4014058" y="3766342"/>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Health</a:t>
              </a:r>
            </a:p>
          </p:txBody>
        </p:sp>
        <p:grpSp>
          <p:nvGrpSpPr>
            <p:cNvPr id="120" name="Group 119">
              <a:extLst>
                <a:ext uri="{FF2B5EF4-FFF2-40B4-BE49-F238E27FC236}">
                  <a16:creationId xmlns:a16="http://schemas.microsoft.com/office/drawing/2014/main" id="{59677E89-FFFC-5EF6-7B6E-D0D75EE3BD0E}"/>
                </a:ext>
              </a:extLst>
            </p:cNvPr>
            <p:cNvGrpSpPr/>
            <p:nvPr/>
          </p:nvGrpSpPr>
          <p:grpSpPr>
            <a:xfrm>
              <a:off x="1494678" y="1604073"/>
              <a:ext cx="6704862" cy="4613541"/>
              <a:chOff x="1494678" y="1604073"/>
              <a:chExt cx="6704862" cy="4613541"/>
            </a:xfrm>
          </p:grpSpPr>
          <p:cxnSp>
            <p:nvCxnSpPr>
              <p:cNvPr id="65" name="Straight Arrow Connector 64">
                <a:extLst>
                  <a:ext uri="{FF2B5EF4-FFF2-40B4-BE49-F238E27FC236}">
                    <a16:creationId xmlns:a16="http://schemas.microsoft.com/office/drawing/2014/main" id="{938DD633-6C1D-9BAB-18F0-802867074A60}"/>
                  </a:ext>
                </a:extLst>
              </p:cNvPr>
              <p:cNvCxnSpPr>
                <a:cxnSpLocks/>
                <a:stCxn id="49" idx="2"/>
                <a:endCxn id="64" idx="3"/>
              </p:cNvCxnSpPr>
              <p:nvPr/>
            </p:nvCxnSpPr>
            <p:spPr>
              <a:xfrm flipH="1" flipV="1">
                <a:off x="3393777" y="1756914"/>
                <a:ext cx="612708" cy="64847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5E1D3E9-A5EB-CFB4-8622-0D459FBD5B49}"/>
                  </a:ext>
                </a:extLst>
              </p:cNvPr>
              <p:cNvCxnSpPr>
                <a:cxnSpLocks/>
                <a:stCxn id="49" idx="2"/>
                <a:endCxn id="63" idx="3"/>
              </p:cNvCxnSpPr>
              <p:nvPr/>
            </p:nvCxnSpPr>
            <p:spPr>
              <a:xfrm flipH="1" flipV="1">
                <a:off x="3393777" y="2104659"/>
                <a:ext cx="612708" cy="30072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19" name="Group 118">
                <a:extLst>
                  <a:ext uri="{FF2B5EF4-FFF2-40B4-BE49-F238E27FC236}">
                    <a16:creationId xmlns:a16="http://schemas.microsoft.com/office/drawing/2014/main" id="{2378EAA8-8719-4F9A-BA64-B9313CB6556A}"/>
                  </a:ext>
                </a:extLst>
              </p:cNvPr>
              <p:cNvGrpSpPr/>
              <p:nvPr/>
            </p:nvGrpSpPr>
            <p:grpSpPr>
              <a:xfrm>
                <a:off x="1494678" y="1604073"/>
                <a:ext cx="6704862" cy="4613541"/>
                <a:chOff x="1494678" y="1604073"/>
                <a:chExt cx="6704862" cy="4613541"/>
              </a:xfrm>
            </p:grpSpPr>
            <p:grpSp>
              <p:nvGrpSpPr>
                <p:cNvPr id="48" name="Group 47">
                  <a:extLst>
                    <a:ext uri="{FF2B5EF4-FFF2-40B4-BE49-F238E27FC236}">
                      <a16:creationId xmlns:a16="http://schemas.microsoft.com/office/drawing/2014/main" id="{DD0B9408-EE74-A27B-1DFC-4D4AB0B7FF3F}"/>
                    </a:ext>
                  </a:extLst>
                </p:cNvPr>
                <p:cNvGrpSpPr/>
                <p:nvPr/>
              </p:nvGrpSpPr>
              <p:grpSpPr>
                <a:xfrm>
                  <a:off x="3384910" y="2405387"/>
                  <a:ext cx="4814630" cy="3659386"/>
                  <a:chOff x="3384910" y="2405387"/>
                  <a:chExt cx="4814630" cy="3659386"/>
                </a:xfrm>
              </p:grpSpPr>
              <p:grpSp>
                <p:nvGrpSpPr>
                  <p:cNvPr id="144" name="Group 143">
                    <a:extLst>
                      <a:ext uri="{FF2B5EF4-FFF2-40B4-BE49-F238E27FC236}">
                        <a16:creationId xmlns:a16="http://schemas.microsoft.com/office/drawing/2014/main" id="{D1A60EDD-CD3C-B811-22DD-3112BFB1D539}"/>
                      </a:ext>
                    </a:extLst>
                  </p:cNvPr>
                  <p:cNvGrpSpPr/>
                  <p:nvPr/>
                </p:nvGrpSpPr>
                <p:grpSpPr>
                  <a:xfrm>
                    <a:off x="4006485" y="2405387"/>
                    <a:ext cx="4193055" cy="3292591"/>
                    <a:chOff x="187357" y="2670080"/>
                    <a:chExt cx="4193055" cy="3292591"/>
                  </a:xfrm>
                </p:grpSpPr>
                <p:sp>
                  <p:nvSpPr>
                    <p:cNvPr id="87" name="Rectangle 86">
                      <a:extLst>
                        <a:ext uri="{FF2B5EF4-FFF2-40B4-BE49-F238E27FC236}">
                          <a16:creationId xmlns:a16="http://schemas.microsoft.com/office/drawing/2014/main" id="{C2FA018C-5A91-2F07-CEBC-4AA1F12BEE1B}"/>
                        </a:ext>
                      </a:extLst>
                    </p:cNvPr>
                    <p:cNvSpPr/>
                    <p:nvPr/>
                  </p:nvSpPr>
                  <p:spPr>
                    <a:xfrm>
                      <a:off x="187357" y="4621379"/>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Rurality</a:t>
                      </a:r>
                    </a:p>
                  </p:txBody>
                </p:sp>
                <p:sp>
                  <p:nvSpPr>
                    <p:cNvPr id="89" name="Rectangle 88">
                      <a:extLst>
                        <a:ext uri="{FF2B5EF4-FFF2-40B4-BE49-F238E27FC236}">
                          <a16:creationId xmlns:a16="http://schemas.microsoft.com/office/drawing/2014/main" id="{10E8A6A7-4D3E-3874-AA81-9064713018F3}"/>
                        </a:ext>
                      </a:extLst>
                    </p:cNvPr>
                    <p:cNvSpPr/>
                    <p:nvPr/>
                  </p:nvSpPr>
                  <p:spPr>
                    <a:xfrm>
                      <a:off x="187357" y="2974425"/>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Resource Access</a:t>
                      </a:r>
                    </a:p>
                  </p:txBody>
                </p:sp>
                <p:sp>
                  <p:nvSpPr>
                    <p:cNvPr id="92" name="Rectangle 91">
                      <a:extLst>
                        <a:ext uri="{FF2B5EF4-FFF2-40B4-BE49-F238E27FC236}">
                          <a16:creationId xmlns:a16="http://schemas.microsoft.com/office/drawing/2014/main" id="{88D5F086-B4DD-3FB4-53E4-A8A99E669BCB}"/>
                        </a:ext>
                      </a:extLst>
                    </p:cNvPr>
                    <p:cNvSpPr/>
                    <p:nvPr/>
                  </p:nvSpPr>
                  <p:spPr>
                    <a:xfrm>
                      <a:off x="189500" y="352284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Non-Driving Travel</a:t>
                      </a:r>
                    </a:p>
                  </p:txBody>
                </p:sp>
                <p:sp>
                  <p:nvSpPr>
                    <p:cNvPr id="95" name="Rectangle 94">
                      <a:extLst>
                        <a:ext uri="{FF2B5EF4-FFF2-40B4-BE49-F238E27FC236}">
                          <a16:creationId xmlns:a16="http://schemas.microsoft.com/office/drawing/2014/main" id="{0584A98B-D057-B10C-2F81-AA542D67A811}"/>
                        </a:ext>
                      </a:extLst>
                    </p:cNvPr>
                    <p:cNvSpPr/>
                    <p:nvPr/>
                  </p:nvSpPr>
                  <p:spPr>
                    <a:xfrm>
                      <a:off x="189500" y="5162417"/>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Support</a:t>
                      </a:r>
                    </a:p>
                  </p:txBody>
                </p:sp>
                <p:cxnSp>
                  <p:nvCxnSpPr>
                    <p:cNvPr id="130" name="Straight Arrow Connector 129">
                      <a:extLst>
                        <a:ext uri="{FF2B5EF4-FFF2-40B4-BE49-F238E27FC236}">
                          <a16:creationId xmlns:a16="http://schemas.microsoft.com/office/drawing/2014/main" id="{D7CA2D85-3C0C-8040-BEE0-BDDCE6182C66}"/>
                        </a:ext>
                      </a:extLst>
                    </p:cNvPr>
                    <p:cNvCxnSpPr>
                      <a:cxnSpLocks/>
                      <a:stCxn id="129" idx="2"/>
                      <a:endCxn id="4" idx="6"/>
                    </p:cNvCxnSpPr>
                    <p:nvPr/>
                  </p:nvCxnSpPr>
                  <p:spPr>
                    <a:xfrm flipH="1">
                      <a:off x="1848468" y="4295279"/>
                      <a:ext cx="698800" cy="166739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1EDD2C99-7822-1C85-1914-6B6872038DFA}"/>
                        </a:ext>
                      </a:extLst>
                    </p:cNvPr>
                    <p:cNvCxnSpPr>
                      <a:cxnSpLocks/>
                      <a:stCxn id="129" idx="2"/>
                      <a:endCxn id="49" idx="6"/>
                    </p:cNvCxnSpPr>
                    <p:nvPr/>
                  </p:nvCxnSpPr>
                  <p:spPr>
                    <a:xfrm flipH="1" flipV="1">
                      <a:off x="1823693" y="2670080"/>
                      <a:ext cx="723575" cy="162519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D7024F44-ADA7-38D1-F1AD-5412D8596D0A}"/>
                        </a:ext>
                      </a:extLst>
                    </p:cNvPr>
                    <p:cNvCxnSpPr>
                      <a:cxnSpLocks/>
                      <a:stCxn id="129" idx="2"/>
                      <a:endCxn id="89" idx="3"/>
                    </p:cNvCxnSpPr>
                    <p:nvPr/>
                  </p:nvCxnSpPr>
                  <p:spPr>
                    <a:xfrm flipH="1" flipV="1">
                      <a:off x="1823693" y="3210996"/>
                      <a:ext cx="723575" cy="108428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8" name="Straight Arrow Connector 137">
                      <a:extLst>
                        <a:ext uri="{FF2B5EF4-FFF2-40B4-BE49-F238E27FC236}">
                          <a16:creationId xmlns:a16="http://schemas.microsoft.com/office/drawing/2014/main" id="{F24923C3-CF98-487F-3DB5-66543F0AED59}"/>
                        </a:ext>
                      </a:extLst>
                    </p:cNvPr>
                    <p:cNvCxnSpPr>
                      <a:cxnSpLocks/>
                      <a:stCxn id="129" idx="2"/>
                      <a:endCxn id="95" idx="3"/>
                    </p:cNvCxnSpPr>
                    <p:nvPr/>
                  </p:nvCxnSpPr>
                  <p:spPr>
                    <a:xfrm flipH="1">
                      <a:off x="1825836" y="4295279"/>
                      <a:ext cx="721432" cy="110370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9" name="Straight Arrow Connector 138">
                      <a:extLst>
                        <a:ext uri="{FF2B5EF4-FFF2-40B4-BE49-F238E27FC236}">
                          <a16:creationId xmlns:a16="http://schemas.microsoft.com/office/drawing/2014/main" id="{5CDCBB5A-77F3-9FAC-F5AB-0247455A60AE}"/>
                        </a:ext>
                      </a:extLst>
                    </p:cNvPr>
                    <p:cNvCxnSpPr>
                      <a:cxnSpLocks/>
                      <a:stCxn id="129" idx="2"/>
                      <a:endCxn id="92" idx="3"/>
                    </p:cNvCxnSpPr>
                    <p:nvPr/>
                  </p:nvCxnSpPr>
                  <p:spPr>
                    <a:xfrm flipH="1" flipV="1">
                      <a:off x="1825836" y="3759419"/>
                      <a:ext cx="721432" cy="53586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1" name="Straight Arrow Connector 140">
                      <a:extLst>
                        <a:ext uri="{FF2B5EF4-FFF2-40B4-BE49-F238E27FC236}">
                          <a16:creationId xmlns:a16="http://schemas.microsoft.com/office/drawing/2014/main" id="{95368752-F6AB-C3B5-501B-F2142D66D361}"/>
                        </a:ext>
                      </a:extLst>
                    </p:cNvPr>
                    <p:cNvCxnSpPr>
                      <a:cxnSpLocks/>
                      <a:stCxn id="129" idx="2"/>
                      <a:endCxn id="87" idx="3"/>
                    </p:cNvCxnSpPr>
                    <p:nvPr/>
                  </p:nvCxnSpPr>
                  <p:spPr>
                    <a:xfrm flipH="1">
                      <a:off x="1823693" y="4295279"/>
                      <a:ext cx="723575" cy="56267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2" name="Straight Arrow Connector 141">
                      <a:extLst>
                        <a:ext uri="{FF2B5EF4-FFF2-40B4-BE49-F238E27FC236}">
                          <a16:creationId xmlns:a16="http://schemas.microsoft.com/office/drawing/2014/main" id="{515C72CD-D3D2-9A93-C2F5-385576786902}"/>
                        </a:ext>
                      </a:extLst>
                    </p:cNvPr>
                    <p:cNvCxnSpPr>
                      <a:cxnSpLocks/>
                      <a:stCxn id="129" idx="2"/>
                      <a:endCxn id="62" idx="6"/>
                    </p:cNvCxnSpPr>
                    <p:nvPr/>
                  </p:nvCxnSpPr>
                  <p:spPr>
                    <a:xfrm flipH="1" flipV="1">
                      <a:off x="1831266" y="4290586"/>
                      <a:ext cx="716002" cy="469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9" name="Oval 128">
                      <a:extLst>
                        <a:ext uri="{FF2B5EF4-FFF2-40B4-BE49-F238E27FC236}">
                          <a16:creationId xmlns:a16="http://schemas.microsoft.com/office/drawing/2014/main" id="{DB0D2DB0-033D-A465-FBDA-EFE7C112C65F}"/>
                        </a:ext>
                      </a:extLst>
                    </p:cNvPr>
                    <p:cNvSpPr/>
                    <p:nvPr/>
                  </p:nvSpPr>
                  <p:spPr>
                    <a:xfrm>
                      <a:off x="2547268" y="389944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Environment</a:t>
                      </a:r>
                    </a:p>
                  </p:txBody>
                </p:sp>
              </p:grpSp>
              <p:grpSp>
                <p:nvGrpSpPr>
                  <p:cNvPr id="47" name="Group 46">
                    <a:extLst>
                      <a:ext uri="{FF2B5EF4-FFF2-40B4-BE49-F238E27FC236}">
                        <a16:creationId xmlns:a16="http://schemas.microsoft.com/office/drawing/2014/main" id="{2661B64D-5DD7-4621-04A0-B3FA5C65153D}"/>
                      </a:ext>
                    </a:extLst>
                  </p:cNvPr>
                  <p:cNvGrpSpPr/>
                  <p:nvPr/>
                </p:nvGrpSpPr>
                <p:grpSpPr>
                  <a:xfrm>
                    <a:off x="3384910" y="5438427"/>
                    <a:ext cx="2282686" cy="626346"/>
                    <a:chOff x="2265157" y="5624617"/>
                    <a:chExt cx="2282686" cy="626346"/>
                  </a:xfrm>
                </p:grpSpPr>
                <p:sp>
                  <p:nvSpPr>
                    <p:cNvPr id="4" name="Oval 3">
                      <a:extLst>
                        <a:ext uri="{FF2B5EF4-FFF2-40B4-BE49-F238E27FC236}">
                          <a16:creationId xmlns:a16="http://schemas.microsoft.com/office/drawing/2014/main" id="{84BB0536-0245-ADED-B9B4-3D1DA8EECC05}"/>
                        </a:ext>
                      </a:extLst>
                    </p:cNvPr>
                    <p:cNvSpPr/>
                    <p:nvPr/>
                  </p:nvSpPr>
                  <p:spPr>
                    <a:xfrm>
                      <a:off x="2911507" y="5624617"/>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Parental Bond</a:t>
                      </a:r>
                    </a:p>
                  </p:txBody>
                </p:sp>
                <p:cxnSp>
                  <p:nvCxnSpPr>
                    <p:cNvPr id="5" name="Straight Arrow Connector 4">
                      <a:extLst>
                        <a:ext uri="{FF2B5EF4-FFF2-40B4-BE49-F238E27FC236}">
                          <a16:creationId xmlns:a16="http://schemas.microsoft.com/office/drawing/2014/main" id="{8C3228B9-D820-D315-3814-25FF08E18AA1}"/>
                        </a:ext>
                      </a:extLst>
                    </p:cNvPr>
                    <p:cNvCxnSpPr>
                      <a:cxnSpLocks/>
                      <a:stCxn id="4" idx="2"/>
                      <a:endCxn id="74" idx="3"/>
                    </p:cNvCxnSpPr>
                    <p:nvPr/>
                  </p:nvCxnSpPr>
                  <p:spPr>
                    <a:xfrm flipH="1">
                      <a:off x="2265157" y="5884168"/>
                      <a:ext cx="646350" cy="1905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C67EDF6-ED89-ED4F-38FB-4E5368051E9C}"/>
                        </a:ext>
                      </a:extLst>
                    </p:cNvPr>
                    <p:cNvCxnSpPr>
                      <a:cxnSpLocks/>
                      <a:stCxn id="4" idx="2"/>
                      <a:endCxn id="73" idx="3"/>
                    </p:cNvCxnSpPr>
                    <p:nvPr/>
                  </p:nvCxnSpPr>
                  <p:spPr>
                    <a:xfrm flipH="1">
                      <a:off x="2265157" y="5884168"/>
                      <a:ext cx="646350" cy="36679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grpSp>
              <p:nvGrpSpPr>
                <p:cNvPr id="61" name="Group 60">
                  <a:extLst>
                    <a:ext uri="{FF2B5EF4-FFF2-40B4-BE49-F238E27FC236}">
                      <a16:creationId xmlns:a16="http://schemas.microsoft.com/office/drawing/2014/main" id="{5C935CF4-1988-AA0B-82AD-3D6A24EC6BD6}"/>
                    </a:ext>
                  </a:extLst>
                </p:cNvPr>
                <p:cNvGrpSpPr/>
                <p:nvPr/>
              </p:nvGrpSpPr>
              <p:grpSpPr>
                <a:xfrm>
                  <a:off x="1494678" y="2442088"/>
                  <a:ext cx="1899099" cy="2787262"/>
                  <a:chOff x="1983487" y="1927850"/>
                  <a:chExt cx="1899099" cy="2787262"/>
                </a:xfrm>
              </p:grpSpPr>
              <p:sp>
                <p:nvSpPr>
                  <p:cNvPr id="43" name="Rectangle 42">
                    <a:extLst>
                      <a:ext uri="{FF2B5EF4-FFF2-40B4-BE49-F238E27FC236}">
                        <a16:creationId xmlns:a16="http://schemas.microsoft.com/office/drawing/2014/main" id="{866521B8-4E8D-A820-B88F-0824D2708014}"/>
                      </a:ext>
                    </a:extLst>
                  </p:cNvPr>
                  <p:cNvSpPr/>
                  <p:nvPr/>
                </p:nvSpPr>
                <p:spPr>
                  <a:xfrm>
                    <a:off x="1992354" y="440943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General health</a:t>
                    </a:r>
                  </a:p>
                </p:txBody>
              </p:sp>
              <p:sp>
                <p:nvSpPr>
                  <p:cNvPr id="54" name="Rectangle 53">
                    <a:extLst>
                      <a:ext uri="{FF2B5EF4-FFF2-40B4-BE49-F238E27FC236}">
                        <a16:creationId xmlns:a16="http://schemas.microsoft.com/office/drawing/2014/main" id="{3DF3EC0F-F314-F085-1F60-D49950298BE1}"/>
                      </a:ext>
                    </a:extLst>
                  </p:cNvPr>
                  <p:cNvSpPr/>
                  <p:nvPr/>
                </p:nvSpPr>
                <p:spPr>
                  <a:xfrm>
                    <a:off x="1992354" y="406168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Pain</a:t>
                    </a:r>
                  </a:p>
                </p:txBody>
              </p:sp>
              <p:sp>
                <p:nvSpPr>
                  <p:cNvPr id="55" name="Rectangle 54">
                    <a:extLst>
                      <a:ext uri="{FF2B5EF4-FFF2-40B4-BE49-F238E27FC236}">
                        <a16:creationId xmlns:a16="http://schemas.microsoft.com/office/drawing/2014/main" id="{FC19EBA2-886E-0846-6846-C76456CA635D}"/>
                      </a:ext>
                    </a:extLst>
                  </p:cNvPr>
                  <p:cNvSpPr/>
                  <p:nvPr/>
                </p:nvSpPr>
                <p:spPr>
                  <a:xfrm>
                    <a:off x="1992354" y="370682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Social functioning</a:t>
                    </a:r>
                  </a:p>
                </p:txBody>
              </p:sp>
              <p:sp>
                <p:nvSpPr>
                  <p:cNvPr id="56" name="Rectangle 55">
                    <a:extLst>
                      <a:ext uri="{FF2B5EF4-FFF2-40B4-BE49-F238E27FC236}">
                        <a16:creationId xmlns:a16="http://schemas.microsoft.com/office/drawing/2014/main" id="{A40CC7D0-A04C-9FFB-2012-40F7644E16C8}"/>
                      </a:ext>
                    </a:extLst>
                  </p:cNvPr>
                  <p:cNvSpPr/>
                  <p:nvPr/>
                </p:nvSpPr>
                <p:spPr>
                  <a:xfrm>
                    <a:off x="1992354" y="334002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well-being</a:t>
                    </a:r>
                  </a:p>
                </p:txBody>
              </p:sp>
              <p:sp>
                <p:nvSpPr>
                  <p:cNvPr id="57" name="Rectangle 56">
                    <a:extLst>
                      <a:ext uri="{FF2B5EF4-FFF2-40B4-BE49-F238E27FC236}">
                        <a16:creationId xmlns:a16="http://schemas.microsoft.com/office/drawing/2014/main" id="{19A31D59-9D36-C45C-16D5-7E99A2211565}"/>
                      </a:ext>
                    </a:extLst>
                  </p:cNvPr>
                  <p:cNvSpPr/>
                  <p:nvPr/>
                </p:nvSpPr>
                <p:spPr>
                  <a:xfrm>
                    <a:off x="1983487" y="2978203"/>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Energy/Fatigue</a:t>
                    </a:r>
                  </a:p>
                </p:txBody>
              </p:sp>
              <p:sp>
                <p:nvSpPr>
                  <p:cNvPr id="58" name="Rectangle 57">
                    <a:extLst>
                      <a:ext uri="{FF2B5EF4-FFF2-40B4-BE49-F238E27FC236}">
                        <a16:creationId xmlns:a16="http://schemas.microsoft.com/office/drawing/2014/main" id="{D0B4A51C-8529-037D-37DD-BF03881EB11A}"/>
                      </a:ext>
                    </a:extLst>
                  </p:cNvPr>
                  <p:cNvSpPr/>
                  <p:nvPr/>
                </p:nvSpPr>
                <p:spPr>
                  <a:xfrm>
                    <a:off x="1983487" y="2630458"/>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Limitations</a:t>
                    </a:r>
                  </a:p>
                </p:txBody>
              </p:sp>
              <p:sp>
                <p:nvSpPr>
                  <p:cNvPr id="59" name="Rectangle 58">
                    <a:extLst>
                      <a:ext uri="{FF2B5EF4-FFF2-40B4-BE49-F238E27FC236}">
                        <a16:creationId xmlns:a16="http://schemas.microsoft.com/office/drawing/2014/main" id="{A4203A4C-47B0-F70C-83D0-72C8C11DDD13}"/>
                      </a:ext>
                    </a:extLst>
                  </p:cNvPr>
                  <p:cNvSpPr/>
                  <p:nvPr/>
                </p:nvSpPr>
                <p:spPr>
                  <a:xfrm>
                    <a:off x="1983487" y="227559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Physical Limitations</a:t>
                    </a:r>
                  </a:p>
                </p:txBody>
              </p:sp>
              <p:sp>
                <p:nvSpPr>
                  <p:cNvPr id="60" name="Rectangle 59">
                    <a:extLst>
                      <a:ext uri="{FF2B5EF4-FFF2-40B4-BE49-F238E27FC236}">
                        <a16:creationId xmlns:a16="http://schemas.microsoft.com/office/drawing/2014/main" id="{9166DD61-FF52-EF8E-7AB9-E79F4D8AAF1D}"/>
                      </a:ext>
                    </a:extLst>
                  </p:cNvPr>
                  <p:cNvSpPr/>
                  <p:nvPr/>
                </p:nvSpPr>
                <p:spPr>
                  <a:xfrm>
                    <a:off x="1983487" y="192785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Physical Functioning</a:t>
                    </a:r>
                  </a:p>
                </p:txBody>
              </p:sp>
            </p:grpSp>
            <p:sp>
              <p:nvSpPr>
                <p:cNvPr id="63" name="Rectangle 62">
                  <a:extLst>
                    <a:ext uri="{FF2B5EF4-FFF2-40B4-BE49-F238E27FC236}">
                      <a16:creationId xmlns:a16="http://schemas.microsoft.com/office/drawing/2014/main" id="{63C93AE9-E144-0AFD-B613-C9EAA8E34462}"/>
                    </a:ext>
                  </a:extLst>
                </p:cNvPr>
                <p:cNvSpPr/>
                <p:nvPr/>
              </p:nvSpPr>
              <p:spPr>
                <a:xfrm>
                  <a:off x="1503545" y="1951818"/>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Reduction of expenditures</a:t>
                  </a:r>
                </a:p>
              </p:txBody>
            </p:sp>
            <p:sp>
              <p:nvSpPr>
                <p:cNvPr id="64" name="Rectangle 63">
                  <a:extLst>
                    <a:ext uri="{FF2B5EF4-FFF2-40B4-BE49-F238E27FC236}">
                      <a16:creationId xmlns:a16="http://schemas.microsoft.com/office/drawing/2014/main" id="{F160FCBD-C7A4-C335-75F0-B7420E7393B2}"/>
                    </a:ext>
                  </a:extLst>
                </p:cNvPr>
                <p:cNvSpPr/>
                <p:nvPr/>
              </p:nvSpPr>
              <p:spPr>
                <a:xfrm>
                  <a:off x="1503545" y="1604073"/>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dirty="0">
                      <a:solidFill>
                        <a:schemeClr val="tx1"/>
                      </a:solidFill>
                    </a:rPr>
                    <a:t>Inability to pay for needs</a:t>
                  </a:r>
                </a:p>
              </p:txBody>
            </p:sp>
            <p:sp>
              <p:nvSpPr>
                <p:cNvPr id="73" name="Rectangle 72">
                  <a:extLst>
                    <a:ext uri="{FF2B5EF4-FFF2-40B4-BE49-F238E27FC236}">
                      <a16:creationId xmlns:a16="http://schemas.microsoft.com/office/drawing/2014/main" id="{51D9D897-8CA8-429E-C716-76EF9A8A47F3}"/>
                    </a:ext>
                  </a:extLst>
                </p:cNvPr>
                <p:cNvSpPr/>
                <p:nvPr/>
              </p:nvSpPr>
              <p:spPr>
                <a:xfrm>
                  <a:off x="1494678" y="591193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Protection</a:t>
                  </a:r>
                </a:p>
              </p:txBody>
            </p:sp>
            <p:sp>
              <p:nvSpPr>
                <p:cNvPr id="74" name="Rectangle 73">
                  <a:extLst>
                    <a:ext uri="{FF2B5EF4-FFF2-40B4-BE49-F238E27FC236}">
                      <a16:creationId xmlns:a16="http://schemas.microsoft.com/office/drawing/2014/main" id="{8929DE70-2BDA-BC4D-7946-BEF0E8D89FFA}"/>
                    </a:ext>
                  </a:extLst>
                </p:cNvPr>
                <p:cNvSpPr/>
                <p:nvPr/>
              </p:nvSpPr>
              <p:spPr>
                <a:xfrm>
                  <a:off x="1494678" y="556418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Care</a:t>
                  </a:r>
                </a:p>
              </p:txBody>
            </p:sp>
          </p:grpSp>
          <p:cxnSp>
            <p:nvCxnSpPr>
              <p:cNvPr id="77" name="Straight Arrow Connector 76">
                <a:extLst>
                  <a:ext uri="{FF2B5EF4-FFF2-40B4-BE49-F238E27FC236}">
                    <a16:creationId xmlns:a16="http://schemas.microsoft.com/office/drawing/2014/main" id="{E45F72AD-344C-FB20-7598-848E372C7D71}"/>
                  </a:ext>
                </a:extLst>
              </p:cNvPr>
              <p:cNvCxnSpPr>
                <a:cxnSpLocks/>
                <a:endCxn id="43" idx="3"/>
              </p:cNvCxnSpPr>
              <p:nvPr/>
            </p:nvCxnSpPr>
            <p:spPr>
              <a:xfrm flipH="1">
                <a:off x="3393777" y="4030586"/>
                <a:ext cx="629148" cy="1045923"/>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2430A99F-A2BE-9A38-D27F-021D9D576811}"/>
                  </a:ext>
                </a:extLst>
              </p:cNvPr>
              <p:cNvCxnSpPr>
                <a:cxnSpLocks/>
                <a:endCxn id="60" idx="3"/>
              </p:cNvCxnSpPr>
              <p:nvPr/>
            </p:nvCxnSpPr>
            <p:spPr>
              <a:xfrm flipH="1" flipV="1">
                <a:off x="3384910" y="2594929"/>
                <a:ext cx="638015" cy="1435657"/>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EB43F9BC-A7CB-5FEA-CFF4-361E632C9C0B}"/>
                  </a:ext>
                </a:extLst>
              </p:cNvPr>
              <p:cNvCxnSpPr>
                <a:cxnSpLocks/>
                <a:endCxn id="59" idx="3"/>
              </p:cNvCxnSpPr>
              <p:nvPr/>
            </p:nvCxnSpPr>
            <p:spPr>
              <a:xfrm flipH="1" flipV="1">
                <a:off x="3384910" y="2942674"/>
                <a:ext cx="638015" cy="108791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690409ED-BF55-E754-8857-57163B540E06}"/>
                  </a:ext>
                </a:extLst>
              </p:cNvPr>
              <p:cNvCxnSpPr>
                <a:cxnSpLocks/>
                <a:endCxn id="54" idx="3"/>
              </p:cNvCxnSpPr>
              <p:nvPr/>
            </p:nvCxnSpPr>
            <p:spPr>
              <a:xfrm flipH="1">
                <a:off x="3393777" y="4030586"/>
                <a:ext cx="629148" cy="698178"/>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73A6EC5A-F2DD-8BBC-B870-A2A52E80DB02}"/>
                  </a:ext>
                </a:extLst>
              </p:cNvPr>
              <p:cNvCxnSpPr>
                <a:cxnSpLocks/>
                <a:endCxn id="58" idx="3"/>
              </p:cNvCxnSpPr>
              <p:nvPr/>
            </p:nvCxnSpPr>
            <p:spPr>
              <a:xfrm flipH="1" flipV="1">
                <a:off x="3384910" y="3297537"/>
                <a:ext cx="638015" cy="733049"/>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11CF253B-E06B-590A-EB61-5D294EDB69F8}"/>
                  </a:ext>
                </a:extLst>
              </p:cNvPr>
              <p:cNvCxnSpPr>
                <a:cxnSpLocks/>
                <a:endCxn id="55" idx="3"/>
              </p:cNvCxnSpPr>
              <p:nvPr/>
            </p:nvCxnSpPr>
            <p:spPr>
              <a:xfrm flipH="1">
                <a:off x="3393777" y="4030586"/>
                <a:ext cx="629148" cy="34331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793EA290-DA90-BE22-5050-D4C3347E6DDB}"/>
                  </a:ext>
                </a:extLst>
              </p:cNvPr>
              <p:cNvCxnSpPr>
                <a:cxnSpLocks/>
                <a:endCxn id="56" idx="3"/>
              </p:cNvCxnSpPr>
              <p:nvPr/>
            </p:nvCxnSpPr>
            <p:spPr>
              <a:xfrm flipH="1" flipV="1">
                <a:off x="3393777" y="4007106"/>
                <a:ext cx="629148" cy="2348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1DC0FCAF-DA0D-9200-750F-EC41A3DE02D5}"/>
                  </a:ext>
                </a:extLst>
              </p:cNvPr>
              <p:cNvCxnSpPr>
                <a:cxnSpLocks/>
                <a:stCxn id="62" idx="2"/>
                <a:endCxn id="57" idx="3"/>
              </p:cNvCxnSpPr>
              <p:nvPr/>
            </p:nvCxnSpPr>
            <p:spPr>
              <a:xfrm flipH="1" flipV="1">
                <a:off x="3384910" y="3645282"/>
                <a:ext cx="629148" cy="38061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110" name="Rectangle 109">
            <a:extLst>
              <a:ext uri="{FF2B5EF4-FFF2-40B4-BE49-F238E27FC236}">
                <a16:creationId xmlns:a16="http://schemas.microsoft.com/office/drawing/2014/main" id="{35094B5D-865B-0789-3D6E-865A2FF822DE}"/>
              </a:ext>
            </a:extLst>
          </p:cNvPr>
          <p:cNvSpPr/>
          <p:nvPr/>
        </p:nvSpPr>
        <p:spPr>
          <a:xfrm>
            <a:off x="787927" y="462952"/>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Instrumental</a:t>
            </a:r>
          </a:p>
        </p:txBody>
      </p:sp>
      <p:sp>
        <p:nvSpPr>
          <p:cNvPr id="117" name="Rectangle 116">
            <a:extLst>
              <a:ext uri="{FF2B5EF4-FFF2-40B4-BE49-F238E27FC236}">
                <a16:creationId xmlns:a16="http://schemas.microsoft.com/office/drawing/2014/main" id="{74415E8A-05C2-E912-8657-83217DA5F6F3}"/>
              </a:ext>
            </a:extLst>
          </p:cNvPr>
          <p:cNvSpPr/>
          <p:nvPr/>
        </p:nvSpPr>
        <p:spPr>
          <a:xfrm>
            <a:off x="787927" y="115207"/>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Experiential</a:t>
            </a:r>
          </a:p>
        </p:txBody>
      </p:sp>
      <p:cxnSp>
        <p:nvCxnSpPr>
          <p:cNvPr id="133" name="Straight Arrow Connector 132">
            <a:extLst>
              <a:ext uri="{FF2B5EF4-FFF2-40B4-BE49-F238E27FC236}">
                <a16:creationId xmlns:a16="http://schemas.microsoft.com/office/drawing/2014/main" id="{3E79803D-4950-83D5-E151-350B197BDA1C}"/>
              </a:ext>
            </a:extLst>
          </p:cNvPr>
          <p:cNvCxnSpPr>
            <a:cxnSpLocks/>
            <a:stCxn id="2" idx="2"/>
            <a:endCxn id="117" idx="3"/>
          </p:cNvCxnSpPr>
          <p:nvPr/>
        </p:nvCxnSpPr>
        <p:spPr>
          <a:xfrm flipH="1" flipV="1">
            <a:off x="2678159" y="268048"/>
            <a:ext cx="614851" cy="5390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808FC00F-E11A-EF42-3B00-8B2AF1E7B66B}"/>
              </a:ext>
            </a:extLst>
          </p:cNvPr>
          <p:cNvCxnSpPr>
            <a:cxnSpLocks/>
            <a:stCxn id="2" idx="2"/>
            <a:endCxn id="110" idx="3"/>
          </p:cNvCxnSpPr>
          <p:nvPr/>
        </p:nvCxnSpPr>
        <p:spPr>
          <a:xfrm flipH="1">
            <a:off x="2678159" y="321949"/>
            <a:ext cx="614851" cy="293844"/>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8" name="Rectangle 147">
            <a:extLst>
              <a:ext uri="{FF2B5EF4-FFF2-40B4-BE49-F238E27FC236}">
                <a16:creationId xmlns:a16="http://schemas.microsoft.com/office/drawing/2014/main" id="{52040888-039E-FC19-D9E1-6B7035D7E85A}"/>
              </a:ext>
            </a:extLst>
          </p:cNvPr>
          <p:cNvSpPr/>
          <p:nvPr/>
        </p:nvSpPr>
        <p:spPr>
          <a:xfrm>
            <a:off x="746287" y="1416165"/>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Injunctive Norms</a:t>
            </a:r>
          </a:p>
        </p:txBody>
      </p:sp>
      <p:sp>
        <p:nvSpPr>
          <p:cNvPr id="150" name="Rectangle 149">
            <a:extLst>
              <a:ext uri="{FF2B5EF4-FFF2-40B4-BE49-F238E27FC236}">
                <a16:creationId xmlns:a16="http://schemas.microsoft.com/office/drawing/2014/main" id="{0F4B3CD3-8619-5EA8-7B3B-19808B640635}"/>
              </a:ext>
            </a:extLst>
          </p:cNvPr>
          <p:cNvSpPr/>
          <p:nvPr/>
        </p:nvSpPr>
        <p:spPr>
          <a:xfrm>
            <a:off x="746287" y="1068420"/>
            <a:ext cx="1890232" cy="305682"/>
          </a:xfrm>
          <a:prstGeom prst="rect">
            <a:avLst/>
          </a:prstGeom>
          <a:noFill/>
          <a:ln w="28575">
            <a:solidFill>
              <a:srgbClr val="365C8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Descriptive Norms</a:t>
            </a:r>
          </a:p>
        </p:txBody>
      </p:sp>
      <p:cxnSp>
        <p:nvCxnSpPr>
          <p:cNvPr id="152" name="Straight Arrow Connector 151">
            <a:extLst>
              <a:ext uri="{FF2B5EF4-FFF2-40B4-BE49-F238E27FC236}">
                <a16:creationId xmlns:a16="http://schemas.microsoft.com/office/drawing/2014/main" id="{D8235EA6-528C-6929-9731-4AE95EE252D3}"/>
              </a:ext>
            </a:extLst>
          </p:cNvPr>
          <p:cNvCxnSpPr>
            <a:cxnSpLocks/>
            <a:endCxn id="150" idx="3"/>
          </p:cNvCxnSpPr>
          <p:nvPr/>
        </p:nvCxnSpPr>
        <p:spPr>
          <a:xfrm flipH="1" flipV="1">
            <a:off x="2636519" y="1221261"/>
            <a:ext cx="656491" cy="23621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A438EEB2-C49F-D927-D0DA-F7A6689156B3}"/>
              </a:ext>
            </a:extLst>
          </p:cNvPr>
          <p:cNvCxnSpPr>
            <a:cxnSpLocks/>
            <a:endCxn id="148" idx="3"/>
          </p:cNvCxnSpPr>
          <p:nvPr/>
        </p:nvCxnSpPr>
        <p:spPr>
          <a:xfrm flipH="1">
            <a:off x="2636519" y="1457471"/>
            <a:ext cx="656491" cy="111535"/>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90971E7C-38E9-E95C-7E29-834C62CE9529}"/>
              </a:ext>
            </a:extLst>
          </p:cNvPr>
          <p:cNvGrpSpPr/>
          <p:nvPr/>
        </p:nvGrpSpPr>
        <p:grpSpPr>
          <a:xfrm>
            <a:off x="3293010" y="62398"/>
            <a:ext cx="3977529" cy="1642581"/>
            <a:chOff x="4008628" y="139658"/>
            <a:chExt cx="3977529" cy="1642581"/>
          </a:xfrm>
        </p:grpSpPr>
        <p:grpSp>
          <p:nvGrpSpPr>
            <p:cNvPr id="44" name="Group 43">
              <a:extLst>
                <a:ext uri="{FF2B5EF4-FFF2-40B4-BE49-F238E27FC236}">
                  <a16:creationId xmlns:a16="http://schemas.microsoft.com/office/drawing/2014/main" id="{23225FED-8CFE-C132-70A6-55895342D10C}"/>
                </a:ext>
              </a:extLst>
            </p:cNvPr>
            <p:cNvGrpSpPr/>
            <p:nvPr/>
          </p:nvGrpSpPr>
          <p:grpSpPr>
            <a:xfrm>
              <a:off x="4008628" y="139658"/>
              <a:ext cx="3977529" cy="1395073"/>
              <a:chOff x="4008628" y="444458"/>
              <a:chExt cx="3977529" cy="1395073"/>
            </a:xfrm>
          </p:grpSpPr>
          <p:grpSp>
            <p:nvGrpSpPr>
              <p:cNvPr id="39" name="Group 38">
                <a:extLst>
                  <a:ext uri="{FF2B5EF4-FFF2-40B4-BE49-F238E27FC236}">
                    <a16:creationId xmlns:a16="http://schemas.microsoft.com/office/drawing/2014/main" id="{1FB0D3C4-3E68-A3FC-A141-C876D0A7D1B5}"/>
                  </a:ext>
                </a:extLst>
              </p:cNvPr>
              <p:cNvGrpSpPr/>
              <p:nvPr/>
            </p:nvGrpSpPr>
            <p:grpSpPr>
              <a:xfrm>
                <a:off x="4008628" y="704009"/>
                <a:ext cx="3977529" cy="1135522"/>
                <a:chOff x="634353" y="665040"/>
                <a:chExt cx="3977529" cy="1135522"/>
              </a:xfrm>
            </p:grpSpPr>
            <p:grpSp>
              <p:nvGrpSpPr>
                <p:cNvPr id="15" name="Group 14">
                  <a:extLst>
                    <a:ext uri="{FF2B5EF4-FFF2-40B4-BE49-F238E27FC236}">
                      <a16:creationId xmlns:a16="http://schemas.microsoft.com/office/drawing/2014/main" id="{FCA8309A-A283-1E1D-66E1-7C87B902B526}"/>
                    </a:ext>
                  </a:extLst>
                </p:cNvPr>
                <p:cNvGrpSpPr/>
                <p:nvPr/>
              </p:nvGrpSpPr>
              <p:grpSpPr>
                <a:xfrm>
                  <a:off x="2270689" y="665040"/>
                  <a:ext cx="2341193" cy="1135522"/>
                  <a:chOff x="3935215" y="160809"/>
                  <a:chExt cx="2341193" cy="1135522"/>
                </a:xfrm>
              </p:grpSpPr>
              <p:cxnSp>
                <p:nvCxnSpPr>
                  <p:cNvPr id="11" name="Straight Arrow Connector 10">
                    <a:extLst>
                      <a:ext uri="{FF2B5EF4-FFF2-40B4-BE49-F238E27FC236}">
                        <a16:creationId xmlns:a16="http://schemas.microsoft.com/office/drawing/2014/main" id="{91EDE8E7-CB35-F629-9A42-CC17CAC39027}"/>
                      </a:ext>
                    </a:extLst>
                  </p:cNvPr>
                  <p:cNvCxnSpPr>
                    <a:cxnSpLocks/>
                    <a:stCxn id="7" idx="2"/>
                  </p:cNvCxnSpPr>
                  <p:nvPr/>
                </p:nvCxnSpPr>
                <p:spPr>
                  <a:xfrm flipH="1">
                    <a:off x="3935215" y="737369"/>
                    <a:ext cx="508049" cy="558962"/>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72B3A71-125E-D662-E0A9-6FD4B7076FB2}"/>
                      </a:ext>
                    </a:extLst>
                  </p:cNvPr>
                  <p:cNvCxnSpPr>
                    <a:cxnSpLocks/>
                    <a:stCxn id="7" idx="2"/>
                    <a:endCxn id="31" idx="3"/>
                  </p:cNvCxnSpPr>
                  <p:nvPr/>
                </p:nvCxnSpPr>
                <p:spPr>
                  <a:xfrm flipH="1" flipV="1">
                    <a:off x="3935215" y="736018"/>
                    <a:ext cx="508049" cy="1351"/>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61E5ADFD-2F3C-D65B-E34B-F7FA31CA07AE}"/>
                      </a:ext>
                    </a:extLst>
                  </p:cNvPr>
                  <p:cNvCxnSpPr>
                    <a:cxnSpLocks/>
                    <a:stCxn id="7" idx="2"/>
                    <a:endCxn id="2" idx="6"/>
                  </p:cNvCxnSpPr>
                  <p:nvPr/>
                </p:nvCxnSpPr>
                <p:spPr>
                  <a:xfrm flipH="1" flipV="1">
                    <a:off x="3935215" y="160809"/>
                    <a:ext cx="508049" cy="576560"/>
                  </a:xfrm>
                  <a:prstGeom prst="straightConnector1">
                    <a:avLst/>
                  </a:prstGeom>
                  <a:ln w="190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65CFA603-8E95-4455-34F6-19B5394CF80F}"/>
                      </a:ext>
                    </a:extLst>
                  </p:cNvPr>
                  <p:cNvSpPr/>
                  <p:nvPr/>
                </p:nvSpPr>
                <p:spPr>
                  <a:xfrm>
                    <a:off x="4443264" y="341532"/>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Strength of Intention</a:t>
                    </a:r>
                  </a:p>
                </p:txBody>
              </p:sp>
            </p:grpSp>
            <p:sp>
              <p:nvSpPr>
                <p:cNvPr id="31" name="Rectangle 30">
                  <a:extLst>
                    <a:ext uri="{FF2B5EF4-FFF2-40B4-BE49-F238E27FC236}">
                      <a16:creationId xmlns:a16="http://schemas.microsoft.com/office/drawing/2014/main" id="{777384E0-DFA8-699C-D830-BC4B94718B8B}"/>
                    </a:ext>
                  </a:extLst>
                </p:cNvPr>
                <p:cNvSpPr/>
                <p:nvPr/>
              </p:nvSpPr>
              <p:spPr>
                <a:xfrm>
                  <a:off x="634353" y="1003678"/>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Self-Efficacy</a:t>
                  </a:r>
                </a:p>
              </p:txBody>
            </p:sp>
          </p:grpSp>
          <p:sp>
            <p:nvSpPr>
              <p:cNvPr id="2" name="Oval 1">
                <a:extLst>
                  <a:ext uri="{FF2B5EF4-FFF2-40B4-BE49-F238E27FC236}">
                    <a16:creationId xmlns:a16="http://schemas.microsoft.com/office/drawing/2014/main" id="{701A3FC6-075A-2F57-7D2C-04B0DDBEAD6B}"/>
                  </a:ext>
                </a:extLst>
              </p:cNvPr>
              <p:cNvSpPr/>
              <p:nvPr/>
            </p:nvSpPr>
            <p:spPr>
              <a:xfrm>
                <a:off x="4008628" y="444458"/>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Attitudes</a:t>
                </a:r>
              </a:p>
            </p:txBody>
          </p:sp>
        </p:grpSp>
        <p:sp>
          <p:nvSpPr>
            <p:cNvPr id="158" name="Oval 157">
              <a:extLst>
                <a:ext uri="{FF2B5EF4-FFF2-40B4-BE49-F238E27FC236}">
                  <a16:creationId xmlns:a16="http://schemas.microsoft.com/office/drawing/2014/main" id="{02958D15-5584-F5AD-F25D-F97519763DD3}"/>
                </a:ext>
              </a:extLst>
            </p:cNvPr>
            <p:cNvSpPr/>
            <p:nvPr/>
          </p:nvSpPr>
          <p:spPr>
            <a:xfrm>
              <a:off x="4019002" y="1263138"/>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Normative Beliefs</a:t>
              </a:r>
            </a:p>
          </p:txBody>
        </p:sp>
      </p:grpSp>
      <p:cxnSp>
        <p:nvCxnSpPr>
          <p:cNvPr id="3" name="Straight Arrow Connector 2">
            <a:extLst>
              <a:ext uri="{FF2B5EF4-FFF2-40B4-BE49-F238E27FC236}">
                <a16:creationId xmlns:a16="http://schemas.microsoft.com/office/drawing/2014/main" id="{C7DB358A-A217-82FB-318D-FB3CAB15DF9E}"/>
              </a:ext>
            </a:extLst>
          </p:cNvPr>
          <p:cNvCxnSpPr>
            <a:cxnSpLocks/>
          </p:cNvCxnSpPr>
          <p:nvPr/>
        </p:nvCxnSpPr>
        <p:spPr>
          <a:xfrm flipV="1">
            <a:off x="9361832" y="5901263"/>
            <a:ext cx="997875" cy="17191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Oval 9">
            <a:extLst>
              <a:ext uri="{FF2B5EF4-FFF2-40B4-BE49-F238E27FC236}">
                <a16:creationId xmlns:a16="http://schemas.microsoft.com/office/drawing/2014/main" id="{47EFC71A-F921-F30D-3815-E589FD457FE3}"/>
              </a:ext>
            </a:extLst>
          </p:cNvPr>
          <p:cNvSpPr/>
          <p:nvPr/>
        </p:nvSpPr>
        <p:spPr>
          <a:xfrm>
            <a:off x="8445260" y="7606214"/>
            <a:ext cx="1833144" cy="791674"/>
          </a:xfrm>
          <a:prstGeom prst="ellipse">
            <a:avLst/>
          </a:prstGeom>
          <a:noFill/>
          <a:ln w="28575">
            <a:solidFill>
              <a:srgbClr val="1FA18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500" dirty="0">
                <a:solidFill>
                  <a:schemeClr val="tx1"/>
                </a:solidFill>
              </a:rPr>
              <a:t>Other Factors</a:t>
            </a:r>
          </a:p>
        </p:txBody>
      </p:sp>
      <p:sp>
        <p:nvSpPr>
          <p:cNvPr id="13" name="Oval 12">
            <a:extLst>
              <a:ext uri="{FF2B5EF4-FFF2-40B4-BE49-F238E27FC236}">
                <a16:creationId xmlns:a16="http://schemas.microsoft.com/office/drawing/2014/main" id="{AD1AFDF3-233B-E465-214C-EDABF9EBC961}"/>
              </a:ext>
            </a:extLst>
          </p:cNvPr>
          <p:cNvSpPr/>
          <p:nvPr/>
        </p:nvSpPr>
        <p:spPr>
          <a:xfrm>
            <a:off x="7627092" y="8314859"/>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Health</a:t>
            </a:r>
          </a:p>
        </p:txBody>
      </p:sp>
      <p:sp>
        <p:nvSpPr>
          <p:cNvPr id="16" name="Oval 15">
            <a:extLst>
              <a:ext uri="{FF2B5EF4-FFF2-40B4-BE49-F238E27FC236}">
                <a16:creationId xmlns:a16="http://schemas.microsoft.com/office/drawing/2014/main" id="{7D0BDE0A-2429-2471-BE7D-D6A496F87944}"/>
              </a:ext>
            </a:extLst>
          </p:cNvPr>
          <p:cNvSpPr/>
          <p:nvPr/>
        </p:nvSpPr>
        <p:spPr>
          <a:xfrm>
            <a:off x="9361832" y="8321413"/>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Parental Bond</a:t>
            </a:r>
          </a:p>
        </p:txBody>
      </p:sp>
      <p:sp>
        <p:nvSpPr>
          <p:cNvPr id="17" name="Rectangle 16">
            <a:extLst>
              <a:ext uri="{FF2B5EF4-FFF2-40B4-BE49-F238E27FC236}">
                <a16:creationId xmlns:a16="http://schemas.microsoft.com/office/drawing/2014/main" id="{1AECE673-9BB6-0C93-D560-6B14417EFDBF}"/>
              </a:ext>
            </a:extLst>
          </p:cNvPr>
          <p:cNvSpPr/>
          <p:nvPr/>
        </p:nvSpPr>
        <p:spPr>
          <a:xfrm>
            <a:off x="9763621" y="7216782"/>
            <a:ext cx="1636336" cy="473141"/>
          </a:xfrm>
          <a:prstGeom prst="rect">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Emotional Support</a:t>
            </a:r>
          </a:p>
        </p:txBody>
      </p:sp>
      <p:sp>
        <p:nvSpPr>
          <p:cNvPr id="19" name="Oval 18">
            <a:extLst>
              <a:ext uri="{FF2B5EF4-FFF2-40B4-BE49-F238E27FC236}">
                <a16:creationId xmlns:a16="http://schemas.microsoft.com/office/drawing/2014/main" id="{04B856DC-06DD-42BA-83FD-29DFBF0A40DD}"/>
              </a:ext>
            </a:extLst>
          </p:cNvPr>
          <p:cNvSpPr/>
          <p:nvPr/>
        </p:nvSpPr>
        <p:spPr>
          <a:xfrm>
            <a:off x="8022173" y="7151948"/>
            <a:ext cx="1636336" cy="519101"/>
          </a:xfrm>
          <a:prstGeom prst="ellipse">
            <a:avLst/>
          </a:prstGeom>
          <a:noFill/>
          <a:ln w="28575">
            <a:solidFill>
              <a:srgbClr val="277F8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Economic Pressure?</a:t>
            </a:r>
          </a:p>
        </p:txBody>
      </p:sp>
      <p:sp>
        <p:nvSpPr>
          <p:cNvPr id="20" name="Arc 19">
            <a:extLst>
              <a:ext uri="{FF2B5EF4-FFF2-40B4-BE49-F238E27FC236}">
                <a16:creationId xmlns:a16="http://schemas.microsoft.com/office/drawing/2014/main" id="{D8A329A2-FB42-B090-9F4A-49CE7F636A9D}"/>
              </a:ext>
            </a:extLst>
          </p:cNvPr>
          <p:cNvSpPr/>
          <p:nvPr/>
        </p:nvSpPr>
        <p:spPr>
          <a:xfrm rot="5400000">
            <a:off x="9934125" y="3425066"/>
            <a:ext cx="2327975" cy="1636335"/>
          </a:xfrm>
          <a:prstGeom prst="arc">
            <a:avLst>
              <a:gd name="adj1" fmla="val 10733191"/>
              <a:gd name="adj2" fmla="val 0"/>
            </a:avLst>
          </a:prstGeom>
          <a:ln w="19050">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495901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B4200-001A-3369-A431-54659A6F18F9}"/>
              </a:ext>
            </a:extLst>
          </p:cNvPr>
          <p:cNvSpPr>
            <a:spLocks noGrp="1"/>
          </p:cNvSpPr>
          <p:nvPr>
            <p:ph type="title"/>
          </p:nvPr>
        </p:nvSpPr>
        <p:spPr/>
        <p:txBody>
          <a:bodyPr>
            <a:noAutofit/>
          </a:bodyPr>
          <a:lstStyle/>
          <a:p>
            <a:r>
              <a:rPr lang="en-GB" sz="3200" b="1" dirty="0"/>
              <a:t>Determine which factors are most strongly linked with young drivers’ intention to support/comply with hypothetical GDL regulations (e.g. passenger restrictions)</a:t>
            </a:r>
          </a:p>
        </p:txBody>
      </p:sp>
      <p:sp>
        <p:nvSpPr>
          <p:cNvPr id="3" name="Content Placeholder 2">
            <a:extLst>
              <a:ext uri="{FF2B5EF4-FFF2-40B4-BE49-F238E27FC236}">
                <a16:creationId xmlns:a16="http://schemas.microsoft.com/office/drawing/2014/main" id="{D51D94FB-1964-5D6C-88FF-884D9962AE9D}"/>
              </a:ext>
            </a:extLst>
          </p:cNvPr>
          <p:cNvSpPr>
            <a:spLocks noGrp="1"/>
          </p:cNvSpPr>
          <p:nvPr>
            <p:ph idx="1"/>
          </p:nvPr>
        </p:nvSpPr>
        <p:spPr/>
        <p:txBody>
          <a:bodyPr>
            <a:normAutofit/>
          </a:bodyPr>
          <a:lstStyle/>
          <a:p>
            <a:r>
              <a:rPr lang="en-GB" sz="2200" b="1" dirty="0"/>
              <a:t>Hypothesis: </a:t>
            </a:r>
            <a:r>
              <a:rPr lang="en-GB" sz="2200" dirty="0"/>
              <a:t>All analyses with respect to GDL regulations (e.g., holding periods, passenger restrictions, curfews) will be exploratory but we similarly expect associations among the “direct” IM constructs as predicted by the IM.</a:t>
            </a:r>
            <a:r>
              <a:rPr lang="en-GB" sz="2400" dirty="0"/>
              <a:t> </a:t>
            </a:r>
            <a:endParaRPr lang="en-GB" sz="2200" dirty="0"/>
          </a:p>
        </p:txBody>
      </p:sp>
    </p:spTree>
    <p:extLst>
      <p:ext uri="{BB962C8B-B14F-4D97-AF65-F5344CB8AC3E}">
        <p14:creationId xmlns:p14="http://schemas.microsoft.com/office/powerpoint/2010/main" val="745418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3019</TotalTime>
  <Words>777</Words>
  <Application>Microsoft Macintosh PowerPoint</Application>
  <PresentationFormat>Custom</PresentationFormat>
  <Paragraphs>178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Determine which factors are most strongly linked with the overall time it takes learners to become licensed</vt:lpstr>
      <vt:lpstr>SEM model 1</vt:lpstr>
      <vt:lpstr>SEM model 2</vt:lpstr>
      <vt:lpstr>Full SEM model</vt:lpstr>
      <vt:lpstr>PowerPoint Presentation</vt:lpstr>
      <vt:lpstr>PowerPoint Presentation</vt:lpstr>
      <vt:lpstr>PowerPoint Presentation</vt:lpstr>
      <vt:lpstr>Determine which factors are most strongly linked with young drivers’ intention to support/comply with hypothetical GDL regulations (e.g. passenger restrictions)</vt:lpstr>
      <vt:lpstr>Determine if young drivers’ post-licence risky driving behaviour varies with respect to their perspectives on GDL and as a function of their pre-licence experiences.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Hill</dc:creator>
  <cp:lastModifiedBy>Steven Hill</cp:lastModifiedBy>
  <cp:revision>4</cp:revision>
  <dcterms:created xsi:type="dcterms:W3CDTF">2025-08-06T09:52:43Z</dcterms:created>
  <dcterms:modified xsi:type="dcterms:W3CDTF">2025-08-08T12:12:12Z</dcterms:modified>
</cp:coreProperties>
</file>