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2F3D-E309-4EBB-AA82-59EF34D1D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734" y="220028"/>
            <a:ext cx="9440034" cy="1049867"/>
          </a:xfrm>
        </p:spPr>
        <p:txBody>
          <a:bodyPr/>
          <a:lstStyle/>
          <a:p>
            <a:r>
              <a:rPr lang="en-US" dirty="0"/>
              <a:t>Character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04F3-2AB4-4854-A3D4-0A0CA62F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734" y="1401207"/>
            <a:ext cx="9440034" cy="474245"/>
          </a:xfrm>
        </p:spPr>
        <p:txBody>
          <a:bodyPr/>
          <a:lstStyle/>
          <a:p>
            <a:r>
              <a:rPr lang="en-US" dirty="0"/>
              <a:t>Megan Truesdale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72709-D608-4589-859A-8374B54F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30" y="2006764"/>
            <a:ext cx="6685041" cy="43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D669-3B92-41FC-8361-86DE6170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E410-33C5-4754-94FE-571AB98B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1030"/>
            <a:ext cx="10353762" cy="970450"/>
          </a:xfrm>
        </p:spPr>
        <p:txBody>
          <a:bodyPr>
            <a:normAutofit/>
          </a:bodyPr>
          <a:lstStyle/>
          <a:p>
            <a:r>
              <a:rPr lang="en-US" sz="3000" dirty="0"/>
              <a:t>To create a system to generate and/or customize characters.</a:t>
            </a:r>
          </a:p>
        </p:txBody>
      </p:sp>
    </p:spTree>
    <p:extLst>
      <p:ext uri="{BB962C8B-B14F-4D97-AF65-F5344CB8AC3E}">
        <p14:creationId xmlns:p14="http://schemas.microsoft.com/office/powerpoint/2010/main" val="154832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352A-22F2-42B4-816B-8957C5E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90426" y="75260"/>
            <a:ext cx="10353762" cy="970450"/>
          </a:xfrm>
        </p:spPr>
        <p:txBody>
          <a:bodyPr>
            <a:normAutofit/>
          </a:bodyPr>
          <a:lstStyle/>
          <a:p>
            <a:r>
              <a:rPr lang="en-US" sz="5000" dirty="0"/>
              <a:t>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DD7C-652C-481F-86DC-7414D7AE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52" y="936152"/>
            <a:ext cx="10353762" cy="4058751"/>
          </a:xfrm>
        </p:spPr>
        <p:txBody>
          <a:bodyPr>
            <a:normAutofit/>
          </a:bodyPr>
          <a:lstStyle/>
          <a:p>
            <a:r>
              <a:rPr lang="en-US" sz="4000" dirty="0"/>
              <a:t>Sims</a:t>
            </a:r>
          </a:p>
          <a:p>
            <a:r>
              <a:rPr lang="en-US" sz="4000" dirty="0"/>
              <a:t>Spore (Creature Creator)</a:t>
            </a:r>
          </a:p>
          <a:p>
            <a:r>
              <a:rPr lang="en-US" sz="4000" dirty="0" err="1"/>
              <a:t>MakeHuman</a:t>
            </a:r>
            <a:endParaRPr lang="en-US" sz="4000" dirty="0"/>
          </a:p>
        </p:txBody>
      </p:sp>
      <p:pic>
        <p:nvPicPr>
          <p:cNvPr id="1026" name="Picture 2" descr="Image result for sims character generator">
            <a:extLst>
              <a:ext uri="{FF2B5EF4-FFF2-40B4-BE49-F238E27FC236}">
                <a16:creationId xmlns:a16="http://schemas.microsoft.com/office/drawing/2014/main" id="{7A4D10BB-C93C-44C3-9B75-F90A8355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0" y="3502421"/>
            <a:ext cx="5220423" cy="326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ore creature creator">
            <a:extLst>
              <a:ext uri="{FF2B5EF4-FFF2-40B4-BE49-F238E27FC236}">
                <a16:creationId xmlns:a16="http://schemas.microsoft.com/office/drawing/2014/main" id="{4F38BF3B-4AC8-4904-B939-0B2B161B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782" y="3704025"/>
            <a:ext cx="4081547" cy="306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make human">
            <a:extLst>
              <a:ext uri="{FF2B5EF4-FFF2-40B4-BE49-F238E27FC236}">
                <a16:creationId xmlns:a16="http://schemas.microsoft.com/office/drawing/2014/main" id="{CA39E287-50FA-402D-A291-43322703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336" y="176062"/>
            <a:ext cx="4569547" cy="34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7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A6AE-E359-4F37-925B-3B7613C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03" y="99331"/>
            <a:ext cx="10353762" cy="970450"/>
          </a:xfrm>
        </p:spPr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EF40-C300-4D07-BB26-350FD64F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5" y="1518408"/>
            <a:ext cx="10353762" cy="43482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Procedural Character Generation -Aalborg University</a:t>
            </a:r>
          </a:p>
          <a:p>
            <a:endParaRPr lang="en-US" dirty="0"/>
          </a:p>
          <a:p>
            <a:r>
              <a:rPr lang="en-US" dirty="0"/>
              <a:t>Procedural Characters and the Coming Animation Technology Revolution</a:t>
            </a:r>
          </a:p>
          <a:p>
            <a:r>
              <a:rPr lang="en-US" dirty="0"/>
              <a:t>http://aigamedev.com/open/editorial/animation-revolution/</a:t>
            </a:r>
          </a:p>
          <a:p>
            <a:endParaRPr lang="en-US" dirty="0"/>
          </a:p>
          <a:p>
            <a:r>
              <a:rPr lang="en-US" dirty="0"/>
              <a:t>6 Techniques for Leveraging AI in Content Generation</a:t>
            </a:r>
          </a:p>
          <a:p>
            <a:r>
              <a:rPr lang="en-US" dirty="0"/>
              <a:t>https://www.gdcvault.com/play/1024146/PCG-Shotgun-6-Techniques-for</a:t>
            </a:r>
          </a:p>
          <a:p>
            <a:endParaRPr lang="en-US" dirty="0"/>
          </a:p>
          <a:p>
            <a:r>
              <a:rPr lang="en-US" dirty="0"/>
              <a:t>Spore’s Creature Creator</a:t>
            </a:r>
          </a:p>
          <a:p>
            <a:r>
              <a:rPr lang="en-US" dirty="0"/>
              <a:t>https://www.technologyreview.com/s/410281/creating-creatures/</a:t>
            </a:r>
          </a:p>
          <a:p>
            <a:endParaRPr lang="en-US" dirty="0"/>
          </a:p>
          <a:p>
            <a:r>
              <a:rPr lang="en-US" dirty="0"/>
              <a:t>Unity Spawn Tutorial</a:t>
            </a:r>
          </a:p>
          <a:p>
            <a:r>
              <a:rPr lang="en-US" dirty="0"/>
              <a:t>https://unity3d.com/learn/tutorials/projects/survival-shooter/more-enemies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1038A-7534-465A-BB59-B1FC0863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846" y="1219323"/>
            <a:ext cx="2842402" cy="34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C796-09FF-4537-B4FA-55D2BF10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C241-2187-4A64-8CD7-8DF2D7EE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created a UI system so the user could customize the character.</a:t>
            </a:r>
          </a:p>
          <a:p>
            <a:r>
              <a:rPr lang="en-US" sz="4000" dirty="0"/>
              <a:t>I created functionality to randomly create and customize characters.</a:t>
            </a:r>
          </a:p>
        </p:txBody>
      </p:sp>
    </p:spTree>
    <p:extLst>
      <p:ext uri="{BB962C8B-B14F-4D97-AF65-F5344CB8AC3E}">
        <p14:creationId xmlns:p14="http://schemas.microsoft.com/office/powerpoint/2010/main" val="30426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DAE2-189F-4C15-A279-AFCB3EE9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38BD-CFCD-4E32-B9D0-656B03E9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 created three scripts:</a:t>
            </a:r>
          </a:p>
          <a:p>
            <a:pPr lvl="1"/>
            <a:r>
              <a:rPr lang="en-US" sz="2500" dirty="0"/>
              <a:t>Generator Script</a:t>
            </a:r>
          </a:p>
          <a:p>
            <a:pPr lvl="1"/>
            <a:r>
              <a:rPr lang="en-US" sz="2500" dirty="0"/>
              <a:t>Systematic Generator Script</a:t>
            </a:r>
          </a:p>
          <a:p>
            <a:pPr lvl="1"/>
            <a:r>
              <a:rPr lang="en-US" sz="2500" dirty="0" err="1"/>
              <a:t>BaseObject</a:t>
            </a:r>
            <a:r>
              <a:rPr lang="en-US" sz="2500" dirty="0"/>
              <a:t> Script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The Generator Script manages UI and accesses </a:t>
            </a:r>
            <a:r>
              <a:rPr lang="en-US" sz="2500" dirty="0" err="1"/>
              <a:t>booleans</a:t>
            </a:r>
            <a:r>
              <a:rPr lang="en-US" sz="2500" dirty="0"/>
              <a:t> within the base object to adjust values and behaviors.</a:t>
            </a:r>
          </a:p>
        </p:txBody>
      </p:sp>
    </p:spTree>
    <p:extLst>
      <p:ext uri="{BB962C8B-B14F-4D97-AF65-F5344CB8AC3E}">
        <p14:creationId xmlns:p14="http://schemas.microsoft.com/office/powerpoint/2010/main" val="3115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FA10-281D-4944-AF84-2BAD6B1F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8D2D-B424-4D59-9796-EDBF6EE6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04" y="2242588"/>
            <a:ext cx="10353762" cy="4058751"/>
          </a:xfrm>
        </p:spPr>
        <p:txBody>
          <a:bodyPr>
            <a:normAutofit/>
          </a:bodyPr>
          <a:lstStyle/>
          <a:p>
            <a:r>
              <a:rPr lang="en-US" sz="4000" dirty="0"/>
              <a:t>It builds.</a:t>
            </a:r>
          </a:p>
          <a:p>
            <a:r>
              <a:rPr lang="en-US" sz="4000" dirty="0"/>
              <a:t>It functions.</a:t>
            </a:r>
          </a:p>
          <a:p>
            <a:r>
              <a:rPr lang="en-US" sz="4000" dirty="0"/>
              <a:t>I learned a lot and had fun!</a:t>
            </a:r>
          </a:p>
          <a:p>
            <a:endParaRPr lang="en-US" sz="4000" dirty="0"/>
          </a:p>
        </p:txBody>
      </p:sp>
      <p:pic>
        <p:nvPicPr>
          <p:cNvPr id="2050" name="Picture 2" descr="Image result for positive">
            <a:extLst>
              <a:ext uri="{FF2B5EF4-FFF2-40B4-BE49-F238E27FC236}">
                <a16:creationId xmlns:a16="http://schemas.microsoft.com/office/drawing/2014/main" id="{78BDE693-7AE2-406D-AA4F-40D96DCFF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60" y="2090058"/>
            <a:ext cx="4437836" cy="323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5D46-F85B-4D18-B323-82ECE524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011" y="190549"/>
            <a:ext cx="4441977" cy="970450"/>
          </a:xfrm>
        </p:spPr>
        <p:txBody>
          <a:bodyPr>
            <a:normAutofit/>
          </a:bodyPr>
          <a:lstStyle/>
          <a:p>
            <a:r>
              <a:rPr lang="en-US" sz="50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2102-59E7-4706-BE89-7DF57247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39" y="1229930"/>
            <a:ext cx="8920670" cy="4924338"/>
          </a:xfrm>
        </p:spPr>
        <p:txBody>
          <a:bodyPr>
            <a:normAutofit/>
          </a:bodyPr>
          <a:lstStyle/>
          <a:p>
            <a:r>
              <a:rPr lang="en-US" sz="2500" dirty="0"/>
              <a:t>Scaling the object was not working because Unity doesn't allow you to change the value of a property being animated.</a:t>
            </a:r>
          </a:p>
          <a:p>
            <a:r>
              <a:rPr lang="en-US" sz="2500" dirty="0"/>
              <a:t>  If you change the </a:t>
            </a:r>
            <a:r>
              <a:rPr lang="en-US" sz="2500" dirty="0" err="1"/>
              <a:t>localscale</a:t>
            </a:r>
            <a:r>
              <a:rPr lang="en-US" sz="2500" dirty="0"/>
              <a:t> value of an object in </a:t>
            </a:r>
            <a:r>
              <a:rPr lang="en-US" sz="2500" dirty="0" err="1"/>
              <a:t>playmode</a:t>
            </a:r>
            <a:r>
              <a:rPr lang="en-US" sz="2500" dirty="0"/>
              <a:t> it will be overwritten back to the animated value.</a:t>
            </a:r>
          </a:p>
          <a:p>
            <a:r>
              <a:rPr lang="en-US" sz="2500" dirty="0"/>
              <a:t> To work around this I created a Vector 3 variable to adjust the scale.</a:t>
            </a:r>
          </a:p>
          <a:p>
            <a:r>
              <a:rPr lang="en-US" sz="2500" dirty="0"/>
              <a:t>I didn’t get to implement the color selector so the user could select a unique color. Instead the colors are only generated randomly.</a:t>
            </a:r>
          </a:p>
          <a:p>
            <a:r>
              <a:rPr lang="en-US" sz="2500" dirty="0"/>
              <a:t>Spent about 6 hours confused as to why </a:t>
            </a:r>
            <a:r>
              <a:rPr lang="en-US" sz="2500" dirty="0" err="1"/>
              <a:t>gameObjects</a:t>
            </a:r>
            <a:r>
              <a:rPr lang="en-US" sz="2500" dirty="0"/>
              <a:t> wouldn’t move, I figured out I forgot to add a </a:t>
            </a:r>
            <a:r>
              <a:rPr lang="en-US" sz="2500" dirty="0" err="1"/>
              <a:t>rigidbody</a:t>
            </a:r>
            <a:r>
              <a:rPr lang="en-US" sz="2500" dirty="0"/>
              <a:t> to the prefab.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19BA7-C116-43B5-8129-289B325A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14" y="2777698"/>
            <a:ext cx="2327891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0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102</TotalTime>
  <Words>291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Slate</vt:lpstr>
      <vt:lpstr>Character Generator</vt:lpstr>
      <vt:lpstr>Objective:</vt:lpstr>
      <vt:lpstr>Games</vt:lpstr>
      <vt:lpstr>Research</vt:lpstr>
      <vt:lpstr>Implementation</vt:lpstr>
      <vt:lpstr>Code</vt:lpstr>
      <vt:lpstr>What Went Well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Generator</dc:title>
  <dc:creator>Truesdale382,Megan</dc:creator>
  <cp:lastModifiedBy>Truesdale382,Megan</cp:lastModifiedBy>
  <cp:revision>31</cp:revision>
  <dcterms:created xsi:type="dcterms:W3CDTF">2018-04-05T11:37:55Z</dcterms:created>
  <dcterms:modified xsi:type="dcterms:W3CDTF">2018-04-05T13:51:00Z</dcterms:modified>
</cp:coreProperties>
</file>