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pn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471" r:id="rId2"/>
    <p:sldId id="2387" r:id="rId3"/>
    <p:sldId id="2395" r:id="rId4"/>
    <p:sldId id="2472" r:id="rId5"/>
    <p:sldId id="2468" r:id="rId6"/>
    <p:sldId id="2391" r:id="rId7"/>
    <p:sldId id="2397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54" userDrawn="1">
          <p15:clr>
            <a:srgbClr val="A4A3A4"/>
          </p15:clr>
        </p15:guide>
        <p15:guide id="18" pos="14302" userDrawn="1">
          <p15:clr>
            <a:srgbClr val="A4A3A4"/>
          </p15:clr>
        </p15:guide>
        <p15:guide id="21" orient="horz" pos="4296" userDrawn="1">
          <p15:clr>
            <a:srgbClr val="A4A3A4"/>
          </p15:clr>
        </p15:guide>
        <p15:guide id="22" pos="10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92929"/>
    <a:srgbClr val="D6D1E1"/>
    <a:srgbClr val="000000"/>
    <a:srgbClr val="B8BBC1"/>
    <a:srgbClr val="F4F3F5"/>
    <a:srgbClr val="F3F3F3"/>
    <a:srgbClr val="FAF8FC"/>
    <a:srgbClr val="AA8A78"/>
    <a:srgbClr val="55677C"/>
    <a:srgbClr val="3C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0" autoAdjust="0"/>
    <p:restoredTop sz="96074" autoAdjust="0"/>
  </p:normalViewPr>
  <p:slideViewPr>
    <p:cSldViewPr snapToGrid="0" snapToObjects="1">
      <p:cViewPr>
        <p:scale>
          <a:sx n="40" d="100"/>
          <a:sy n="40" d="100"/>
        </p:scale>
        <p:origin x="264" y="30"/>
      </p:cViewPr>
      <p:guideLst>
        <p:guide pos="7654"/>
        <p:guide pos="14302"/>
        <p:guide orient="horz" pos="4296"/>
        <p:guide pos="10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8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6800" cy="3091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30000" y="0"/>
            <a:ext cx="1294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73225" y="2220686"/>
            <a:ext cx="8753554" cy="1149531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20000" y="566057"/>
            <a:ext cx="13489668" cy="6291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45641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8120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027855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07451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963410" y="1451867"/>
            <a:ext cx="10359390" cy="67577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501004" y="714705"/>
            <a:ext cx="1812469" cy="64547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04882" y="690390"/>
            <a:ext cx="102168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2800" b="0" i="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  <a:endParaRPr lang="id-ID" sz="2800" b="0" i="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01" r:id="rId2"/>
    <p:sldLayoutId id="2147483938" r:id="rId3"/>
    <p:sldLayoutId id="2147483939" r:id="rId4"/>
    <p:sldLayoutId id="2147483940" r:id="rId5"/>
    <p:sldLayoutId id="2147483941" r:id="rId6"/>
    <p:sldLayoutId id="2147483949" r:id="rId7"/>
    <p:sldLayoutId id="2147483950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donisjs.com/" TargetMode="External"/><Relationship Id="rId3" Type="http://schemas.openxmlformats.org/officeDocument/2006/relationships/hyperlink" Target="https://github.com/tensorflow/tfjs-models/tree/master/posenet" TargetMode="External"/><Relationship Id="rId7" Type="http://schemas.openxmlformats.org/officeDocument/2006/relationships/hyperlink" Target="https://core.telegram.org/bots/api" TargetMode="External"/><Relationship Id="rId2" Type="http://schemas.openxmlformats.org/officeDocument/2006/relationships/hyperlink" Target="https://www.ngin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15000" y="4232684"/>
            <a:ext cx="13233400" cy="4590937"/>
            <a:chOff x="5599052" y="4232684"/>
            <a:chExt cx="13233400" cy="4590937"/>
          </a:xfrm>
        </p:grpSpPr>
        <p:sp>
          <p:nvSpPr>
            <p:cNvPr id="10" name="TextBox 9"/>
            <p:cNvSpPr txBox="1"/>
            <p:nvPr/>
          </p:nvSpPr>
          <p:spPr>
            <a:xfrm>
              <a:off x="5599052" y="4232684"/>
              <a:ext cx="13233400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spc="600" dirty="0" err="1" smtClean="0">
                  <a:solidFill>
                    <a:schemeClr val="tx2"/>
                  </a:solidFill>
                  <a:latin typeface="Playfair Display SC" charset="0"/>
                  <a:ea typeface="Playfair Display SC" charset="0"/>
                  <a:cs typeface="Playfair Display SC" charset="0"/>
                </a:rPr>
                <a:t>Handsup</a:t>
              </a:r>
              <a:endParaRPr lang="en-US" sz="23900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74614" y="8002947"/>
              <a:ext cx="6814239" cy="820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pc="600" dirty="0" smtClean="0">
                  <a:solidFill>
                    <a:schemeClr val="tx2"/>
                  </a:solidFill>
                  <a:latin typeface="Playfair Display SC" charset="0"/>
                  <a:ea typeface="Playfair Display SC" charset="0"/>
                  <a:cs typeface="Playfair Display SC" charset="0"/>
                </a:rPr>
                <a:t>service</a:t>
              </a:r>
              <a:endParaRPr lang="en-US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5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3225" y="8118884"/>
            <a:ext cx="160676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ABOUT</a:t>
            </a:r>
          </a:p>
          <a:p>
            <a:r>
              <a:rPr lang="en-US" sz="138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OUR COMPANY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225" y="7380220"/>
            <a:ext cx="8245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1200" dirty="0" smtClean="0">
                <a:latin typeface="Montserrat Semi" charset="0"/>
                <a:ea typeface="Montserrat Semi" charset="0"/>
                <a:cs typeface="Montserrat Semi" charset="0"/>
              </a:rPr>
              <a:t>WRITE SOMETHING HERE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698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5137971" y="4841064"/>
            <a:ext cx="14097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spc="600" dirty="0" smtClean="0">
                <a:solidFill>
                  <a:schemeClr val="bg1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Много голосов!</a:t>
            </a:r>
          </a:p>
          <a:p>
            <a:pPr algn="ctr"/>
            <a:r>
              <a:rPr lang="ru-RU" sz="6000" b="1" spc="600" dirty="0" smtClean="0">
                <a:solidFill>
                  <a:schemeClr val="bg1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Как посчитать?</a:t>
            </a:r>
          </a:p>
        </p:txBody>
      </p:sp>
      <p:cxnSp>
        <p:nvCxnSpPr>
          <p:cNvPr id="11" name="Straight Connector 6"/>
          <p:cNvCxnSpPr/>
          <p:nvPr/>
        </p:nvCxnSpPr>
        <p:spPr>
          <a:xfrm>
            <a:off x="10407332" y="7722668"/>
            <a:ext cx="3586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84665" y="8461333"/>
            <a:ext cx="5631603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spc="600" dirty="0" smtClean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Что сложно человеку, то просто машине</a:t>
            </a:r>
            <a:endParaRPr lang="en-US" sz="2400" b="1" spc="600" dirty="0" smtClean="0">
              <a:solidFill>
                <a:schemeClr val="bg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6" y="2420540"/>
            <a:ext cx="118903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Telegram bot</a:t>
            </a:r>
          </a:p>
          <a:p>
            <a:r>
              <a:rPr lang="en-US" sz="8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Hands-up</a:t>
            </a:r>
            <a:endParaRPr lang="ru-RU" sz="8000" b="1" spc="600" dirty="0" smtClean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3226" y="7213600"/>
            <a:ext cx="12296774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Доступный и простой инструмент подсчета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Постоянный доступ к истории голосований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Easy to share</a:t>
            </a:r>
            <a:r>
              <a:rPr lang="ru-RU" sz="32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025" y="0"/>
            <a:ext cx="9002625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3225" y="8118884"/>
            <a:ext cx="160676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ABOUT</a:t>
            </a:r>
          </a:p>
          <a:p>
            <a:r>
              <a:rPr lang="en-US" sz="138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OUR COMPANY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225" y="7380220"/>
            <a:ext cx="8245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1200" dirty="0" smtClean="0">
                <a:latin typeface="Montserrat Semi" charset="0"/>
                <a:ea typeface="Montserrat Semi" charset="0"/>
                <a:cs typeface="Montserrat Semi" charset="0"/>
              </a:rPr>
              <a:t>WRITE SOMETHING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7971" y="4841064"/>
            <a:ext cx="14097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spc="600" dirty="0" smtClean="0">
                <a:solidFill>
                  <a:schemeClr val="bg1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Много голосов!</a:t>
            </a:r>
          </a:p>
          <a:p>
            <a:pPr algn="ctr"/>
            <a:r>
              <a:rPr lang="ru-RU" sz="6000" b="1" spc="600" dirty="0" smtClean="0">
                <a:solidFill>
                  <a:schemeClr val="bg1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Как посчитать?</a:t>
            </a:r>
          </a:p>
        </p:txBody>
      </p:sp>
      <p:cxnSp>
        <p:nvCxnSpPr>
          <p:cNvPr id="11" name="Straight Connector 6"/>
          <p:cNvCxnSpPr/>
          <p:nvPr/>
        </p:nvCxnSpPr>
        <p:spPr>
          <a:xfrm>
            <a:off x="10407332" y="7722668"/>
            <a:ext cx="3586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84665" y="8461333"/>
            <a:ext cx="5631603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spc="600" dirty="0" smtClean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Что сложно человеку, то просто машине</a:t>
            </a:r>
            <a:endParaRPr lang="en-US" sz="2400" b="1" spc="600" dirty="0" smtClean="0">
              <a:solidFill>
                <a:schemeClr val="bg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 b="12451"/>
          <a:stretch>
            <a:fillRect/>
          </a:stretch>
        </p:blipFill>
        <p:spPr/>
      </p:pic>
      <p:sp>
        <p:nvSpPr>
          <p:cNvPr id="15" name="TextBox 14"/>
          <p:cNvSpPr txBox="1"/>
          <p:nvPr/>
        </p:nvSpPr>
        <p:spPr>
          <a:xfrm>
            <a:off x="1109823" y="971441"/>
            <a:ext cx="1075048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spc="600" dirty="0" err="1" smtClean="0">
                <a:solidFill>
                  <a:schemeClr val="accent3">
                    <a:lumMod val="75000"/>
                  </a:schemeClr>
                </a:solidFill>
                <a:latin typeface="Playfair Display SC" charset="0"/>
                <a:ea typeface="Playfair Display SC" charset="0"/>
                <a:cs typeface="Playfair Display SC" charset="0"/>
              </a:rPr>
              <a:t>Handsup</a:t>
            </a:r>
            <a:endParaRPr lang="en-US" sz="16600" spc="600" dirty="0" smtClean="0">
              <a:solidFill>
                <a:schemeClr val="accent3">
                  <a:lumMod val="75000"/>
                </a:schemeClr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67696" y="645743"/>
            <a:ext cx="1292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Техническая реализация</a:t>
            </a:r>
            <a:endParaRPr lang="en-US" sz="6600" b="1" spc="600" dirty="0" smtClean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6093" y="1753739"/>
            <a:ext cx="883551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Инструменты реализации</a:t>
            </a:r>
            <a:endParaRPr lang="en-US" sz="2400" b="1" spc="600" dirty="0" smtClean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40428" y="8285976"/>
            <a:ext cx="21275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Front:</a:t>
            </a:r>
            <a:endParaRPr lang="en-US" sz="40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21931" y="11700451"/>
            <a:ext cx="538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https://www.nginx.com/</a:t>
            </a:r>
            <a:endParaRPr lang="en-US" sz="20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77722" y="8285976"/>
            <a:ext cx="3108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Backend:</a:t>
            </a:r>
            <a:endParaRPr lang="en-US" sz="40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0995" y="10390090"/>
            <a:ext cx="5383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https://github.com/tensorflow/tfjs-models/tree/master/posenet</a:t>
            </a:r>
            <a:endParaRPr lang="en-US" sz="20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196055" y="8285976"/>
            <a:ext cx="3299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Algorithm</a:t>
            </a:r>
            <a:endParaRPr lang="en-US" sz="40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2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5" b="18865"/>
          <a:stretch>
            <a:fillRect/>
          </a:stretch>
        </p:blipFill>
        <p:spPr>
          <a:xfrm>
            <a:off x="2073275" y="3744913"/>
            <a:ext cx="6462713" cy="4024312"/>
          </a:xfrm>
        </p:spPr>
      </p:pic>
      <p:pic>
        <p:nvPicPr>
          <p:cNvPr id="10" name="Рисунок 9"/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4" b="7384"/>
          <a:stretch>
            <a:fillRect/>
          </a:stretch>
        </p:blipFill>
        <p:spPr>
          <a:xfrm>
            <a:off x="9028113" y="3741738"/>
            <a:ext cx="6461125" cy="4024312"/>
          </a:xfrm>
        </p:spPr>
      </p:pic>
      <p:pic>
        <p:nvPicPr>
          <p:cNvPr id="11" name="Рисунок 10"/>
          <p:cNvPicPr>
            <a:picLocks noGrp="1" noChangeAspect="1"/>
          </p:cNvPicPr>
          <p:nvPr>
            <p:ph type="pic" sz="quarter" idx="26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r="4834"/>
          <a:stretch>
            <a:fillRect/>
          </a:stretch>
        </p:blipFill>
        <p:spPr>
          <a:xfrm>
            <a:off x="16105188" y="3738563"/>
            <a:ext cx="6462712" cy="4024312"/>
          </a:xfrm>
        </p:spPr>
      </p:pic>
      <p:sp>
        <p:nvSpPr>
          <p:cNvPr id="20" name="TextBox 19"/>
          <p:cNvSpPr txBox="1"/>
          <p:nvPr/>
        </p:nvSpPr>
        <p:spPr>
          <a:xfrm>
            <a:off x="1872696" y="8993862"/>
            <a:ext cx="666296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600" dirty="0" err="1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Telegram_bot</a:t>
            </a:r>
            <a:endParaRPr lang="en-US" sz="2400" b="1" spc="600" dirty="0" smtClean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4126" y="10046856"/>
            <a:ext cx="566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7"/>
              </a:rPr>
              <a:t>https://core.telegram.org/bots/api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0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01112" y="10741229"/>
            <a:ext cx="646176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Nginx</a:t>
            </a:r>
            <a:endParaRPr lang="en-US" sz="2400" b="1" spc="600" dirty="0" smtClean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1113" y="9031787"/>
            <a:ext cx="646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600" dirty="0" err="1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Adonisjs</a:t>
            </a:r>
            <a:endParaRPr lang="en-US" sz="2400" b="1" spc="600" dirty="0" smtClean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40076" y="9998541"/>
            <a:ext cx="538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8"/>
              </a:rPr>
              <a:t>https://</a:t>
            </a:r>
            <a:r>
              <a:rPr lang="en-US" sz="2800" dirty="0" smtClean="0">
                <a:hlinkClick r:id="rId8"/>
              </a:rPr>
              <a:t>adonisjs.com/</a:t>
            </a:r>
            <a:endParaRPr lang="en-US" sz="20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14825" y="9031787"/>
            <a:ext cx="646176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600" dirty="0" err="1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TenserFlowJs:PoseNet</a:t>
            </a:r>
            <a:endParaRPr lang="en-US" sz="2400" b="1" spc="600" dirty="0" smtClean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4363" y="11058428"/>
            <a:ext cx="187092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6600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6600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329700" y="9037453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935" y="3262036"/>
            <a:ext cx="76693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Александр, Пётр – исследование альтернативных алгоритмов.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Филипп – работа с алгоритмом</a:t>
            </a:r>
            <a:r>
              <a:rPr lang="en-US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sz="3200" dirty="0" err="1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telegram_bot</a:t>
            </a:r>
            <a:r>
              <a:rPr lang="ru-RU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endParaRPr lang="en-US" sz="3200" dirty="0" smtClean="0">
              <a:solidFill>
                <a:srgbClr val="292929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Савва -  настройка алгоритма.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Дмитрий – </a:t>
            </a:r>
            <a:r>
              <a:rPr lang="en-US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deploy, </a:t>
            </a:r>
            <a:r>
              <a:rPr lang="ru-RU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развертка сервера</a:t>
            </a:r>
            <a:r>
              <a:rPr lang="en-US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292929"/>
                </a:solidFill>
                <a:latin typeface="Montserrat Light" charset="0"/>
                <a:ea typeface="Montserrat Light" charset="0"/>
                <a:cs typeface="Montserrat Light" charset="0"/>
              </a:rPr>
              <a:t>Алексей -  визуализация алгоритма</a:t>
            </a:r>
            <a:r>
              <a:rPr lang="en-US" sz="32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  <a:endParaRPr lang="en-US" sz="3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24" name="Рисунок 2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7" b="15307"/>
          <a:stretch>
            <a:fillRect/>
          </a:stretch>
        </p:blipFill>
        <p:spPr>
          <a:xfrm>
            <a:off x="8629650" y="-31891"/>
            <a:ext cx="15748000" cy="8831262"/>
          </a:xfrm>
        </p:spPr>
      </p:pic>
      <p:sp>
        <p:nvSpPr>
          <p:cNvPr id="8" name="TextBox 7"/>
          <p:cNvSpPr txBox="1"/>
          <p:nvPr/>
        </p:nvSpPr>
        <p:spPr>
          <a:xfrm>
            <a:off x="-22620" y="1628601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0093" y="10059307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82454" y="10969057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009" y="10764736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9648" y="2454554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8690" y="8220511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9815" y="13181781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78409" y="12627783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7932" y="9112830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814" y="9830305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739" y="210880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98816" y="9406522"/>
            <a:ext cx="76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НАША КОМАНДА </a:t>
            </a:r>
            <a:r>
              <a:rPr lang="en-US" sz="20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– LAZY HOT DOGS</a:t>
            </a:r>
          </a:p>
        </p:txBody>
      </p:sp>
    </p:spTree>
    <p:extLst>
      <p:ext uri="{BB962C8B-B14F-4D97-AF65-F5344CB8AC3E}">
        <p14:creationId xmlns:p14="http://schemas.microsoft.com/office/powerpoint/2010/main" val="7810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4528720" y="2993309"/>
            <a:ext cx="8614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Посмотри</a:t>
            </a:r>
            <a:r>
              <a:rPr lang="ru-RU" sz="6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меня)</a:t>
            </a:r>
            <a:endParaRPr lang="en-US" sz="6000" b="1" spc="600" dirty="0" smtClean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28720" y="5365507"/>
            <a:ext cx="7711064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600" dirty="0" smtClean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Видео с примером использования нашего сервиса</a:t>
            </a:r>
            <a:endParaRPr lang="en-US" sz="2400" b="1" spc="600" dirty="0" smtClean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8" b="9198"/>
          <a:stretch>
            <a:fillRect/>
          </a:stretch>
        </p:blipFill>
        <p:spPr>
          <a:xfrm>
            <a:off x="1157321" y="1845025"/>
            <a:ext cx="12325266" cy="10057899"/>
          </a:xfrm>
        </p:spPr>
      </p:pic>
    </p:spTree>
    <p:extLst>
      <p:ext uri="{BB962C8B-B14F-4D97-AF65-F5344CB8AC3E}">
        <p14:creationId xmlns:p14="http://schemas.microsoft.com/office/powerpoint/2010/main" val="1270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Air Light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32533</TotalTime>
  <Words>214</Words>
  <Application>Microsoft Office PowerPoint</Application>
  <PresentationFormat>Произвольный</PresentationFormat>
  <Paragraphs>58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 Light</vt:lpstr>
      <vt:lpstr>Lato Light</vt:lpstr>
      <vt:lpstr>Montserrat</vt:lpstr>
      <vt:lpstr>Montserrat Hairline</vt:lpstr>
      <vt:lpstr>Montserrat Light</vt:lpstr>
      <vt:lpstr>Montserrat Semi</vt:lpstr>
      <vt:lpstr>Playfair Display SC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Slidedizer Presentation</dc:title>
  <dc:subject>Awesome PPT</dc:subject>
  <dc:creator>Slidedizer Co.</dc:creator>
  <cp:keywords>Awesome PPT</cp:keywords>
  <dc:description>Awesome PPT</dc:description>
  <cp:lastModifiedBy>Алексей Ляпин</cp:lastModifiedBy>
  <cp:revision>6254</cp:revision>
  <dcterms:created xsi:type="dcterms:W3CDTF">2014-11-12T21:47:38Z</dcterms:created>
  <dcterms:modified xsi:type="dcterms:W3CDTF">2019-06-16T11:45:15Z</dcterms:modified>
  <cp:category>Awesome PPT</cp:category>
</cp:coreProperties>
</file>