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471" r:id="rId2"/>
    <p:sldId id="2387" r:id="rId3"/>
    <p:sldId id="2472" r:id="rId4"/>
    <p:sldId id="2395" r:id="rId5"/>
    <p:sldId id="2391" r:id="rId6"/>
    <p:sldId id="2397" r:id="rId7"/>
    <p:sldId id="2398" r:id="rId8"/>
    <p:sldId id="2468"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654" userDrawn="1">
          <p15:clr>
            <a:srgbClr val="A4A3A4"/>
          </p15:clr>
        </p15:guide>
        <p15:guide id="18" pos="14302" userDrawn="1">
          <p15:clr>
            <a:srgbClr val="A4A3A4"/>
          </p15:clr>
        </p15:guide>
        <p15:guide id="21" orient="horz" pos="4296" userDrawn="1">
          <p15:clr>
            <a:srgbClr val="A4A3A4"/>
          </p15:clr>
        </p15:guide>
        <p15:guide id="22" pos="10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6D1E1"/>
    <a:srgbClr val="000000"/>
    <a:srgbClr val="B8BBC1"/>
    <a:srgbClr val="F4F3F5"/>
    <a:srgbClr val="F3F3F3"/>
    <a:srgbClr val="FAF8FC"/>
    <a:srgbClr val="AA8A78"/>
    <a:srgbClr val="55677C"/>
    <a:srgbClr val="3C3B41"/>
    <a:srgbClr val="FAF8F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0" autoAdjust="0"/>
    <p:restoredTop sz="96074" autoAdjust="0"/>
  </p:normalViewPr>
  <p:slideViewPr>
    <p:cSldViewPr snapToGrid="0" snapToObjects="1">
      <p:cViewPr varScale="1">
        <p:scale>
          <a:sx n="38" d="100"/>
          <a:sy n="38" d="100"/>
        </p:scale>
        <p:origin x="426" y="54"/>
      </p:cViewPr>
      <p:guideLst>
        <p:guide pos="7654"/>
        <p:guide pos="14302"/>
        <p:guide orient="horz" pos="4296"/>
        <p:guide pos="107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6/16/2019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3701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50278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62678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6456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ED8A9B0-80EF-A34D-B345-E2DEC5501E01}" type="slidenum">
              <a:rPr lang="en-US" smtClean="0"/>
              <a:t>7</a:t>
            </a:fld>
            <a:endParaRPr lang="en-US"/>
          </a:p>
        </p:txBody>
      </p:sp>
    </p:spTree>
    <p:extLst>
      <p:ext uri="{BB962C8B-B14F-4D97-AF65-F5344CB8AC3E}">
        <p14:creationId xmlns:p14="http://schemas.microsoft.com/office/powerpoint/2010/main" val="213105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4876800" cy="3091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621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430000" y="0"/>
            <a:ext cx="1294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369678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673225" y="2220686"/>
            <a:ext cx="8753554" cy="11495314"/>
          </a:xfrm>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7620000" y="566057"/>
            <a:ext cx="13489668" cy="6291943"/>
          </a:xfrm>
        </p:spPr>
        <p:txBody>
          <a:bodyPr>
            <a:normAutofit/>
          </a:bodyPr>
          <a:lstStyle>
            <a:lvl1pPr>
              <a:defRPr sz="2800"/>
            </a:lvl1pPr>
          </a:lstStyle>
          <a:p>
            <a:endParaRPr lang="en-US"/>
          </a:p>
        </p:txBody>
      </p:sp>
    </p:spTree>
    <p:extLst>
      <p:ext uri="{BB962C8B-B14F-4D97-AF65-F5344CB8AC3E}">
        <p14:creationId xmlns:p14="http://schemas.microsoft.com/office/powerpoint/2010/main" val="197009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20486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45641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30757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1981200" y="5158739"/>
            <a:ext cx="6461760" cy="4023361"/>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9027855" y="5158739"/>
            <a:ext cx="6461760" cy="4023361"/>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6074510" y="5158739"/>
            <a:ext cx="6461760" cy="4023361"/>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2202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_Placeholder">
    <p:spTree>
      <p:nvGrpSpPr>
        <p:cNvPr id="1" name=""/>
        <p:cNvGrpSpPr/>
        <p:nvPr/>
      </p:nvGrpSpPr>
      <p:grpSpPr>
        <a:xfrm>
          <a:off x="0" y="0"/>
          <a:ext cx="0" cy="0"/>
          <a:chOff x="0" y="0"/>
          <a:chExt cx="0" cy="0"/>
        </a:xfrm>
      </p:grpSpPr>
      <p:sp>
        <p:nvSpPr>
          <p:cNvPr id="19" name="Picture Placeholder 2"/>
          <p:cNvSpPr>
            <a:spLocks noGrp="1"/>
          </p:cNvSpPr>
          <p:nvPr>
            <p:ph type="pic" sz="quarter" idx="25"/>
          </p:nvPr>
        </p:nvSpPr>
        <p:spPr>
          <a:xfrm>
            <a:off x="6963410" y="1451867"/>
            <a:ext cx="10359390" cy="6757768"/>
          </a:xfrm>
          <a:solidFill>
            <a:schemeClr val="bg1">
              <a:lumMod val="95000"/>
            </a:schemeClr>
          </a:solidFill>
        </p:spPr>
        <p:txBody>
          <a:bodyPr>
            <a:normAutofit/>
          </a:bodyPr>
          <a:lstStyle>
            <a:lvl1pPr>
              <a:defRPr sz="2800"/>
            </a:lvl1p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Rounded Rectangle 5"/>
          <p:cNvSpPr/>
          <p:nvPr userDrawn="1"/>
        </p:nvSpPr>
        <p:spPr>
          <a:xfrm>
            <a:off x="501004" y="714705"/>
            <a:ext cx="1812469" cy="6454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04882" y="690390"/>
            <a:ext cx="1021680" cy="615517"/>
          </a:xfrm>
          <a:prstGeom prst="rect">
            <a:avLst/>
          </a:prstGeom>
          <a:noFill/>
        </p:spPr>
        <p:txBody>
          <a:bodyPr wrap="none" lIns="182843" tIns="91422" rIns="182843" bIns="91422" rtlCol="0">
            <a:spAutoFit/>
          </a:bodyPr>
          <a:lstStyle/>
          <a:p>
            <a:pPr algn="ctr"/>
            <a:fld id="{260E2A6B-A809-4840-BF14-8648BC0BDF87}" type="slidenum">
              <a:rPr lang="id-ID" sz="2800" b="0" i="0" smtClean="0">
                <a:solidFill>
                  <a:schemeClr val="bg1"/>
                </a:solidFill>
                <a:latin typeface="Montserrat Light" charset="0"/>
                <a:ea typeface="Montserrat Light" charset="0"/>
                <a:cs typeface="Montserrat Light" charset="0"/>
              </a:rPr>
              <a:pPr algn="ctr"/>
              <a:t>‹#›</a:t>
            </a:fld>
            <a:r>
              <a:rPr lang="id-ID" sz="2800" b="0" i="0" dirty="0" smtClean="0">
                <a:solidFill>
                  <a:schemeClr val="bg1"/>
                </a:solidFill>
                <a:latin typeface="Montserrat Light" charset="0"/>
                <a:ea typeface="Montserrat Light" charset="0"/>
                <a:cs typeface="Montserrat Light" charset="0"/>
              </a:rPr>
              <a:t>  </a:t>
            </a:r>
            <a:endParaRPr lang="id-ID" sz="2800" b="0" i="0" dirty="0">
              <a:solidFill>
                <a:schemeClr val="bg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37" r:id="rId1"/>
    <p:sldLayoutId id="2147483901" r:id="rId2"/>
    <p:sldLayoutId id="2147483938" r:id="rId3"/>
    <p:sldLayoutId id="2147483939" r:id="rId4"/>
    <p:sldLayoutId id="2147483940" r:id="rId5"/>
    <p:sldLayoutId id="2147483941" r:id="rId6"/>
    <p:sldLayoutId id="2147483949" r:id="rId7"/>
    <p:sldLayoutId id="2147483950"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715000" y="4232684"/>
            <a:ext cx="13233400" cy="4590937"/>
            <a:chOff x="5599052" y="4232684"/>
            <a:chExt cx="13233400" cy="4590937"/>
          </a:xfrm>
        </p:grpSpPr>
        <p:sp>
          <p:nvSpPr>
            <p:cNvPr id="10" name="TextBox 9"/>
            <p:cNvSpPr txBox="1"/>
            <p:nvPr/>
          </p:nvSpPr>
          <p:spPr>
            <a:xfrm>
              <a:off x="5599052" y="4232684"/>
              <a:ext cx="13233400" cy="3770263"/>
            </a:xfrm>
            <a:prstGeom prst="rect">
              <a:avLst/>
            </a:prstGeom>
            <a:noFill/>
          </p:spPr>
          <p:txBody>
            <a:bodyPr wrap="square" rtlCol="0">
              <a:spAutoFit/>
            </a:bodyPr>
            <a:lstStyle/>
            <a:p>
              <a:pPr algn="ctr"/>
              <a:r>
                <a:rPr lang="en-US" sz="23900" spc="600" dirty="0" err="1" smtClean="0">
                  <a:solidFill>
                    <a:schemeClr val="tx2"/>
                  </a:solidFill>
                  <a:latin typeface="Playfair Display SC" charset="0"/>
                  <a:ea typeface="Playfair Display SC" charset="0"/>
                  <a:cs typeface="Playfair Display SC" charset="0"/>
                </a:rPr>
                <a:t>Handsup</a:t>
              </a:r>
              <a:endParaRPr lang="en-US" sz="23900" spc="600" dirty="0" smtClean="0">
                <a:solidFill>
                  <a:schemeClr val="tx2"/>
                </a:solidFill>
                <a:latin typeface="Playfair Display SC" charset="0"/>
                <a:ea typeface="Playfair Display SC" charset="0"/>
                <a:cs typeface="Playfair Display SC" charset="0"/>
              </a:endParaRPr>
            </a:p>
          </p:txBody>
        </p:sp>
        <p:sp>
          <p:nvSpPr>
            <p:cNvPr id="13" name="TextBox 12"/>
            <p:cNvSpPr txBox="1"/>
            <p:nvPr/>
          </p:nvSpPr>
          <p:spPr>
            <a:xfrm>
              <a:off x="8774614" y="8002947"/>
              <a:ext cx="6814239" cy="820674"/>
            </a:xfrm>
            <a:prstGeom prst="rect">
              <a:avLst/>
            </a:prstGeom>
            <a:noFill/>
          </p:spPr>
          <p:txBody>
            <a:bodyPr wrap="square" rtlCol="0">
              <a:spAutoFit/>
            </a:bodyPr>
            <a:lstStyle/>
            <a:p>
              <a:pPr algn="ctr">
                <a:lnSpc>
                  <a:spcPct val="150000"/>
                </a:lnSpc>
              </a:pPr>
              <a:r>
                <a:rPr lang="ru-RU" spc="600" dirty="0" smtClean="0">
                  <a:solidFill>
                    <a:schemeClr val="tx2"/>
                  </a:solidFill>
                  <a:latin typeface="Playfair Display SC" charset="0"/>
                  <a:ea typeface="Playfair Display SC" charset="0"/>
                  <a:cs typeface="Playfair Display SC" charset="0"/>
                </a:rPr>
                <a:t>Красивая фотка)</a:t>
              </a:r>
              <a:endParaRPr lang="en-US" spc="600" dirty="0" smtClean="0">
                <a:solidFill>
                  <a:schemeClr val="tx2"/>
                </a:solidFill>
                <a:latin typeface="Playfair Display SC" charset="0"/>
                <a:ea typeface="Playfair Display SC" charset="0"/>
                <a:cs typeface="Playfair Display SC" charset="0"/>
              </a:endParaRPr>
            </a:p>
          </p:txBody>
        </p:sp>
      </p:grpSp>
    </p:spTree>
    <p:extLst>
      <p:ext uri="{BB962C8B-B14F-4D97-AF65-F5344CB8AC3E}">
        <p14:creationId xmlns:p14="http://schemas.microsoft.com/office/powerpoint/2010/main" val="130457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73225" y="8118884"/>
            <a:ext cx="16067619" cy="4339650"/>
          </a:xfrm>
          <a:prstGeom prst="rect">
            <a:avLst/>
          </a:prstGeom>
          <a:noFill/>
        </p:spPr>
        <p:txBody>
          <a:bodyPr wrap="square" rtlCol="0">
            <a:spAutoFit/>
          </a:bodyPr>
          <a:lstStyle/>
          <a:p>
            <a:r>
              <a:rPr lang="en-US" sz="13800" b="1" spc="600" dirty="0" smtClean="0">
                <a:solidFill>
                  <a:schemeClr val="tx2"/>
                </a:solidFill>
                <a:latin typeface="Playfair Display SC" charset="0"/>
                <a:ea typeface="Playfair Display SC" charset="0"/>
                <a:cs typeface="Playfair Display SC" charset="0"/>
              </a:rPr>
              <a:t>ABOUT</a:t>
            </a:r>
          </a:p>
          <a:p>
            <a:r>
              <a:rPr lang="en-US" sz="13800" b="1" spc="600" dirty="0" smtClean="0">
                <a:solidFill>
                  <a:schemeClr val="tx2"/>
                </a:solidFill>
                <a:latin typeface="Playfair Display SC" charset="0"/>
                <a:ea typeface="Playfair Display SC" charset="0"/>
                <a:cs typeface="Playfair Display SC" charset="0"/>
              </a:rPr>
              <a:t>OUR COMPANY</a:t>
            </a:r>
          </a:p>
        </p:txBody>
      </p:sp>
      <p:sp>
        <p:nvSpPr>
          <p:cNvPr id="13" name="TextBox 12"/>
          <p:cNvSpPr txBox="1"/>
          <p:nvPr/>
        </p:nvSpPr>
        <p:spPr>
          <a:xfrm>
            <a:off x="1673225" y="7380220"/>
            <a:ext cx="8245229" cy="738664"/>
          </a:xfrm>
          <a:prstGeom prst="rect">
            <a:avLst/>
          </a:prstGeom>
          <a:noFill/>
        </p:spPr>
        <p:txBody>
          <a:bodyPr wrap="square" rtlCol="0">
            <a:spAutoFit/>
          </a:bodyPr>
          <a:lstStyle/>
          <a:p>
            <a:pPr>
              <a:lnSpc>
                <a:spcPct val="150000"/>
              </a:lnSpc>
            </a:pPr>
            <a:r>
              <a:rPr lang="en-US" sz="2800" b="1" spc="1200" dirty="0" smtClean="0">
                <a:latin typeface="Montserrat Semi" charset="0"/>
                <a:ea typeface="Montserrat Semi" charset="0"/>
                <a:cs typeface="Montserrat Semi" charset="0"/>
              </a:rPr>
              <a:t>WRITE SOMETHING HERE</a:t>
            </a:r>
          </a:p>
        </p:txBody>
      </p:sp>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984" b="6984"/>
          <a:stretch>
            <a:fillRect/>
          </a:stretch>
        </p:blipFill>
        <p:spPr/>
      </p:pic>
      <p:sp>
        <p:nvSpPr>
          <p:cNvPr id="9" name="TextBox 8"/>
          <p:cNvSpPr txBox="1"/>
          <p:nvPr/>
        </p:nvSpPr>
        <p:spPr>
          <a:xfrm>
            <a:off x="5137971" y="4841064"/>
            <a:ext cx="14097686" cy="1938992"/>
          </a:xfrm>
          <a:prstGeom prst="rect">
            <a:avLst/>
          </a:prstGeom>
          <a:noFill/>
        </p:spPr>
        <p:txBody>
          <a:bodyPr wrap="square" rtlCol="0">
            <a:spAutoFit/>
          </a:bodyPr>
          <a:lstStyle/>
          <a:p>
            <a:pPr algn="ctr"/>
            <a:r>
              <a:rPr lang="ru-RU" sz="6000" b="1" spc="600" dirty="0" smtClean="0">
                <a:solidFill>
                  <a:schemeClr val="bg1"/>
                </a:solidFill>
                <a:latin typeface="Playfair Display SC" charset="0"/>
                <a:ea typeface="Playfair Display SC" charset="0"/>
                <a:cs typeface="Playfair Display SC" charset="0"/>
              </a:rPr>
              <a:t>Много голосов!</a:t>
            </a:r>
          </a:p>
          <a:p>
            <a:pPr algn="ctr"/>
            <a:r>
              <a:rPr lang="ru-RU" sz="6000" b="1" spc="600" dirty="0" smtClean="0">
                <a:solidFill>
                  <a:schemeClr val="bg1"/>
                </a:solidFill>
                <a:latin typeface="Playfair Display SC" charset="0"/>
                <a:ea typeface="Playfair Display SC" charset="0"/>
                <a:cs typeface="Playfair Display SC" charset="0"/>
              </a:rPr>
              <a:t>Как посчитать?</a:t>
            </a:r>
            <a:endParaRPr lang="ru-RU" sz="6000" b="1" spc="600" dirty="0" smtClean="0">
              <a:solidFill>
                <a:schemeClr val="bg1"/>
              </a:solidFill>
              <a:latin typeface="Playfair Display SC" charset="0"/>
              <a:ea typeface="Playfair Display SC" charset="0"/>
              <a:cs typeface="Playfair Display SC" charset="0"/>
            </a:endParaRPr>
          </a:p>
        </p:txBody>
      </p:sp>
      <p:cxnSp>
        <p:nvCxnSpPr>
          <p:cNvPr id="11" name="Straight Connector 6"/>
          <p:cNvCxnSpPr/>
          <p:nvPr/>
        </p:nvCxnSpPr>
        <p:spPr>
          <a:xfrm>
            <a:off x="10407332" y="7722668"/>
            <a:ext cx="35862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84665" y="8461333"/>
            <a:ext cx="5631603" cy="1131848"/>
          </a:xfrm>
          <a:prstGeom prst="rect">
            <a:avLst/>
          </a:prstGeom>
          <a:noFill/>
        </p:spPr>
        <p:txBody>
          <a:bodyPr wrap="square" rtlCol="0">
            <a:spAutoFit/>
          </a:bodyPr>
          <a:lstStyle/>
          <a:p>
            <a:pPr algn="ctr">
              <a:lnSpc>
                <a:spcPct val="150000"/>
              </a:lnSpc>
            </a:pPr>
            <a:r>
              <a:rPr lang="ru-RU" sz="2400" b="1" spc="600" dirty="0" smtClean="0">
                <a:solidFill>
                  <a:schemeClr val="bg1"/>
                </a:solidFill>
                <a:latin typeface="Montserrat Semi" charset="0"/>
                <a:ea typeface="Montserrat Semi" charset="0"/>
                <a:cs typeface="Montserrat Semi" charset="0"/>
              </a:rPr>
              <a:t>Что сложно человеку, то просто машине</a:t>
            </a:r>
            <a:endParaRPr lang="en-US" sz="2400" b="1" spc="600" dirty="0" smtClean="0">
              <a:solidFill>
                <a:schemeClr val="bg1"/>
              </a:solidFill>
              <a:latin typeface="Montserrat Semi" charset="0"/>
              <a:ea typeface="Montserrat Semi" charset="0"/>
              <a:cs typeface="Montserrat Semi" charset="0"/>
            </a:endParaRPr>
          </a:p>
        </p:txBody>
      </p:sp>
    </p:spTree>
    <p:extLst>
      <p:ext uri="{BB962C8B-B14F-4D97-AF65-F5344CB8AC3E}">
        <p14:creationId xmlns:p14="http://schemas.microsoft.com/office/powerpoint/2010/main" val="1421186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73225" y="8118884"/>
            <a:ext cx="16067619" cy="4339650"/>
          </a:xfrm>
          <a:prstGeom prst="rect">
            <a:avLst/>
          </a:prstGeom>
          <a:noFill/>
        </p:spPr>
        <p:txBody>
          <a:bodyPr wrap="square" rtlCol="0">
            <a:spAutoFit/>
          </a:bodyPr>
          <a:lstStyle/>
          <a:p>
            <a:r>
              <a:rPr lang="en-US" sz="13800" b="1" spc="600" dirty="0" smtClean="0">
                <a:solidFill>
                  <a:schemeClr val="tx2"/>
                </a:solidFill>
                <a:latin typeface="Playfair Display SC" charset="0"/>
                <a:ea typeface="Playfair Display SC" charset="0"/>
                <a:cs typeface="Playfair Display SC" charset="0"/>
              </a:rPr>
              <a:t>ABOUT</a:t>
            </a:r>
          </a:p>
          <a:p>
            <a:r>
              <a:rPr lang="en-US" sz="13800" b="1" spc="600" dirty="0" smtClean="0">
                <a:solidFill>
                  <a:schemeClr val="tx2"/>
                </a:solidFill>
                <a:latin typeface="Playfair Display SC" charset="0"/>
                <a:ea typeface="Playfair Display SC" charset="0"/>
                <a:cs typeface="Playfair Display SC" charset="0"/>
              </a:rPr>
              <a:t>OUR COMPANY</a:t>
            </a:r>
          </a:p>
        </p:txBody>
      </p:sp>
      <p:sp>
        <p:nvSpPr>
          <p:cNvPr id="13" name="TextBox 12"/>
          <p:cNvSpPr txBox="1"/>
          <p:nvPr/>
        </p:nvSpPr>
        <p:spPr>
          <a:xfrm>
            <a:off x="1673225" y="7380220"/>
            <a:ext cx="8245229" cy="738664"/>
          </a:xfrm>
          <a:prstGeom prst="rect">
            <a:avLst/>
          </a:prstGeom>
          <a:noFill/>
        </p:spPr>
        <p:txBody>
          <a:bodyPr wrap="square" rtlCol="0">
            <a:spAutoFit/>
          </a:bodyPr>
          <a:lstStyle/>
          <a:p>
            <a:pPr>
              <a:lnSpc>
                <a:spcPct val="150000"/>
              </a:lnSpc>
            </a:pPr>
            <a:r>
              <a:rPr lang="en-US" sz="2800" b="1" spc="1200" dirty="0" smtClean="0">
                <a:latin typeface="Montserrat Semi" charset="0"/>
                <a:ea typeface="Montserrat Semi" charset="0"/>
                <a:cs typeface="Montserrat Semi" charset="0"/>
              </a:rPr>
              <a:t>WRITE SOMETHING HERE</a:t>
            </a:r>
          </a:p>
        </p:txBody>
      </p:sp>
      <p:sp>
        <p:nvSpPr>
          <p:cNvPr id="9" name="TextBox 8"/>
          <p:cNvSpPr txBox="1"/>
          <p:nvPr/>
        </p:nvSpPr>
        <p:spPr>
          <a:xfrm>
            <a:off x="5137971" y="4841064"/>
            <a:ext cx="14097686" cy="1938992"/>
          </a:xfrm>
          <a:prstGeom prst="rect">
            <a:avLst/>
          </a:prstGeom>
          <a:noFill/>
        </p:spPr>
        <p:txBody>
          <a:bodyPr wrap="square" rtlCol="0">
            <a:spAutoFit/>
          </a:bodyPr>
          <a:lstStyle/>
          <a:p>
            <a:pPr algn="ctr"/>
            <a:r>
              <a:rPr lang="ru-RU" sz="6000" b="1" spc="600" dirty="0" smtClean="0">
                <a:solidFill>
                  <a:schemeClr val="bg1"/>
                </a:solidFill>
                <a:latin typeface="Playfair Display SC" charset="0"/>
                <a:ea typeface="Playfair Display SC" charset="0"/>
                <a:cs typeface="Playfair Display SC" charset="0"/>
              </a:rPr>
              <a:t>Много голосов!</a:t>
            </a:r>
          </a:p>
          <a:p>
            <a:pPr algn="ctr"/>
            <a:r>
              <a:rPr lang="ru-RU" sz="6000" b="1" spc="600" dirty="0" smtClean="0">
                <a:solidFill>
                  <a:schemeClr val="bg1"/>
                </a:solidFill>
                <a:latin typeface="Playfair Display SC" charset="0"/>
                <a:ea typeface="Playfair Display SC" charset="0"/>
                <a:cs typeface="Playfair Display SC" charset="0"/>
              </a:rPr>
              <a:t>Как посчитать?</a:t>
            </a:r>
            <a:endParaRPr lang="ru-RU" sz="6000" b="1" spc="600" dirty="0" smtClean="0">
              <a:solidFill>
                <a:schemeClr val="bg1"/>
              </a:solidFill>
              <a:latin typeface="Playfair Display SC" charset="0"/>
              <a:ea typeface="Playfair Display SC" charset="0"/>
              <a:cs typeface="Playfair Display SC" charset="0"/>
            </a:endParaRPr>
          </a:p>
        </p:txBody>
      </p:sp>
      <p:cxnSp>
        <p:nvCxnSpPr>
          <p:cNvPr id="11" name="Straight Connector 6"/>
          <p:cNvCxnSpPr/>
          <p:nvPr/>
        </p:nvCxnSpPr>
        <p:spPr>
          <a:xfrm>
            <a:off x="10407332" y="7722668"/>
            <a:ext cx="35862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84665" y="8461333"/>
            <a:ext cx="5631603" cy="1131848"/>
          </a:xfrm>
          <a:prstGeom prst="rect">
            <a:avLst/>
          </a:prstGeom>
          <a:noFill/>
        </p:spPr>
        <p:txBody>
          <a:bodyPr wrap="square" rtlCol="0">
            <a:spAutoFit/>
          </a:bodyPr>
          <a:lstStyle/>
          <a:p>
            <a:pPr algn="ctr">
              <a:lnSpc>
                <a:spcPct val="150000"/>
              </a:lnSpc>
            </a:pPr>
            <a:r>
              <a:rPr lang="ru-RU" sz="2400" b="1" spc="600" dirty="0" smtClean="0">
                <a:solidFill>
                  <a:schemeClr val="bg1"/>
                </a:solidFill>
                <a:latin typeface="Montserrat Semi" charset="0"/>
                <a:ea typeface="Montserrat Semi" charset="0"/>
                <a:cs typeface="Montserrat Semi" charset="0"/>
              </a:rPr>
              <a:t>Что сложно человеку, то просто машине</a:t>
            </a:r>
            <a:endParaRPr lang="en-US" sz="2400" b="1" spc="600" dirty="0" smtClean="0">
              <a:solidFill>
                <a:schemeClr val="bg1"/>
              </a:solidFill>
              <a:latin typeface="Montserrat Semi" charset="0"/>
              <a:ea typeface="Montserrat Semi" charset="0"/>
              <a:cs typeface="Montserrat Semi" charset="0"/>
            </a:endParaRPr>
          </a:p>
        </p:txBody>
      </p:sp>
      <p:pic>
        <p:nvPicPr>
          <p:cNvPr id="3" name="Рисунок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451" b="12451"/>
          <a:stretch>
            <a:fillRect/>
          </a:stretch>
        </p:blipFill>
        <p:spPr/>
      </p:pic>
      <p:sp>
        <p:nvSpPr>
          <p:cNvPr id="15" name="TextBox 14"/>
          <p:cNvSpPr txBox="1"/>
          <p:nvPr/>
        </p:nvSpPr>
        <p:spPr>
          <a:xfrm>
            <a:off x="1109823" y="971441"/>
            <a:ext cx="10750482" cy="2646878"/>
          </a:xfrm>
          <a:prstGeom prst="rect">
            <a:avLst/>
          </a:prstGeom>
          <a:noFill/>
        </p:spPr>
        <p:txBody>
          <a:bodyPr wrap="square" rtlCol="0">
            <a:spAutoFit/>
          </a:bodyPr>
          <a:lstStyle/>
          <a:p>
            <a:pPr algn="ctr"/>
            <a:r>
              <a:rPr lang="en-US" sz="16600" spc="600" dirty="0" err="1" smtClean="0">
                <a:solidFill>
                  <a:schemeClr val="accent3">
                    <a:lumMod val="75000"/>
                  </a:schemeClr>
                </a:solidFill>
                <a:latin typeface="Playfair Display SC" charset="0"/>
                <a:ea typeface="Playfair Display SC" charset="0"/>
                <a:cs typeface="Playfair Display SC" charset="0"/>
              </a:rPr>
              <a:t>Handsup</a:t>
            </a:r>
            <a:endParaRPr lang="en-US" sz="16600" spc="600" dirty="0" smtClean="0">
              <a:solidFill>
                <a:schemeClr val="accent3">
                  <a:lumMod val="75000"/>
                </a:schemeClr>
              </a:solidFill>
              <a:latin typeface="Playfair Display SC" charset="0"/>
              <a:ea typeface="Playfair Display SC" charset="0"/>
              <a:cs typeface="Playfair Display SC" charset="0"/>
            </a:endParaRPr>
          </a:p>
        </p:txBody>
      </p:sp>
    </p:spTree>
    <p:extLst>
      <p:ext uri="{BB962C8B-B14F-4D97-AF65-F5344CB8AC3E}">
        <p14:creationId xmlns:p14="http://schemas.microsoft.com/office/powerpoint/2010/main" val="135876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73226" y="2420540"/>
            <a:ext cx="11890374" cy="2554545"/>
          </a:xfrm>
          <a:prstGeom prst="rect">
            <a:avLst/>
          </a:prstGeom>
          <a:noFill/>
        </p:spPr>
        <p:txBody>
          <a:bodyPr wrap="square" rtlCol="0">
            <a:spAutoFit/>
          </a:bodyPr>
          <a:lstStyle/>
          <a:p>
            <a:r>
              <a:rPr lang="en-US" sz="8000" b="1" spc="600" dirty="0" smtClean="0">
                <a:solidFill>
                  <a:schemeClr val="tx2"/>
                </a:solidFill>
                <a:latin typeface="Playfair Display SC" charset="0"/>
                <a:ea typeface="Playfair Display SC" charset="0"/>
                <a:cs typeface="Playfair Display SC" charset="0"/>
              </a:rPr>
              <a:t>Telegram bot</a:t>
            </a:r>
          </a:p>
          <a:p>
            <a:r>
              <a:rPr lang="en-US" sz="8000" b="1" spc="600" dirty="0" err="1" smtClean="0">
                <a:solidFill>
                  <a:schemeClr val="tx2"/>
                </a:solidFill>
                <a:latin typeface="Playfair Display SC" charset="0"/>
                <a:ea typeface="Playfair Display SC" charset="0"/>
                <a:cs typeface="Playfair Display SC" charset="0"/>
              </a:rPr>
              <a:t>handsup</a:t>
            </a:r>
            <a:endParaRPr lang="ru-RU" sz="8000" b="1" spc="600" dirty="0" smtClean="0">
              <a:solidFill>
                <a:schemeClr val="tx2"/>
              </a:solidFill>
              <a:latin typeface="Playfair Display SC" charset="0"/>
              <a:ea typeface="Playfair Display SC" charset="0"/>
              <a:cs typeface="Playfair Display SC" charset="0"/>
            </a:endParaRPr>
          </a:p>
        </p:txBody>
      </p:sp>
      <p:sp>
        <p:nvSpPr>
          <p:cNvPr id="10" name="TextBox 9"/>
          <p:cNvSpPr txBox="1"/>
          <p:nvPr/>
        </p:nvSpPr>
        <p:spPr>
          <a:xfrm>
            <a:off x="1673226" y="7213600"/>
            <a:ext cx="12296774" cy="22170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u-RU" sz="3200" b="1" spc="600" dirty="0" smtClean="0">
                <a:solidFill>
                  <a:schemeClr val="accent2"/>
                </a:solidFill>
                <a:latin typeface="Montserrat Semi" charset="0"/>
                <a:ea typeface="Montserrat Semi" charset="0"/>
                <a:cs typeface="Montserrat Semi" charset="0"/>
              </a:rPr>
              <a:t>Доступный и простой инструмент подсчета</a:t>
            </a:r>
          </a:p>
          <a:p>
            <a:pPr marL="285750" indent="-285750">
              <a:lnSpc>
                <a:spcPct val="150000"/>
              </a:lnSpc>
              <a:buFont typeface="Arial" panose="020B0604020202020204" pitchFamily="34" charset="0"/>
              <a:buChar char="•"/>
            </a:pPr>
            <a:r>
              <a:rPr lang="ru-RU" sz="3200" b="1" spc="600" dirty="0" smtClean="0">
                <a:solidFill>
                  <a:schemeClr val="accent2"/>
                </a:solidFill>
                <a:latin typeface="Montserrat Semi" charset="0"/>
                <a:ea typeface="Montserrat Semi" charset="0"/>
                <a:cs typeface="Montserrat Semi" charset="0"/>
              </a:rPr>
              <a:t>Постоянный доступ к истории голосований</a:t>
            </a:r>
          </a:p>
          <a:p>
            <a:pPr marL="285750" indent="-285750">
              <a:lnSpc>
                <a:spcPct val="150000"/>
              </a:lnSpc>
              <a:buFont typeface="Arial" panose="020B0604020202020204" pitchFamily="34" charset="0"/>
              <a:buChar char="•"/>
            </a:pPr>
            <a:r>
              <a:rPr lang="en-US" sz="3200" b="1" spc="600" dirty="0" smtClean="0">
                <a:solidFill>
                  <a:schemeClr val="accent2"/>
                </a:solidFill>
                <a:latin typeface="Montserrat Semi" charset="0"/>
                <a:ea typeface="Montserrat Semi" charset="0"/>
                <a:cs typeface="Montserrat Semi" charset="0"/>
              </a:rPr>
              <a:t>Easy to share</a:t>
            </a:r>
            <a:r>
              <a:rPr lang="ru-RU" sz="3200" b="1" spc="600" dirty="0" smtClean="0">
                <a:solidFill>
                  <a:schemeClr val="accent2"/>
                </a:solidFill>
                <a:latin typeface="Montserrat Semi" charset="0"/>
                <a:ea typeface="Montserrat Semi" charset="0"/>
                <a:cs typeface="Montserrat Semi" charset="0"/>
              </a:rPr>
              <a:t> </a:t>
            </a:r>
          </a:p>
        </p:txBody>
      </p:sp>
      <p:pic>
        <p:nvPicPr>
          <p:cNvPr id="24" name="Рисунок 2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375025" y="0"/>
            <a:ext cx="9002625" cy="13716000"/>
          </a:xfrm>
          <a:prstGeom prst="rect">
            <a:avLst/>
          </a:prstGeom>
        </p:spPr>
      </p:pic>
    </p:spTree>
    <p:extLst>
      <p:ext uri="{BB962C8B-B14F-4D97-AF65-F5344CB8AC3E}">
        <p14:creationId xmlns:p14="http://schemas.microsoft.com/office/powerpoint/2010/main" val="1518260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997" y="9567377"/>
            <a:ext cx="9049203" cy="1938992"/>
          </a:xfrm>
          <a:prstGeom prst="rect">
            <a:avLst/>
          </a:prstGeom>
          <a:noFill/>
        </p:spPr>
        <p:txBody>
          <a:bodyPr wrap="square" rtlCol="0">
            <a:spAutoFit/>
          </a:bodyPr>
          <a:lstStyle/>
          <a:p>
            <a:r>
              <a:rPr lang="en-US" sz="6000" b="1" spc="600" dirty="0" smtClean="0">
                <a:solidFill>
                  <a:schemeClr val="tx2"/>
                </a:solidFill>
                <a:latin typeface="Playfair Display SC" charset="0"/>
                <a:ea typeface="Playfair Display SC" charset="0"/>
                <a:cs typeface="Playfair Display SC" charset="0"/>
              </a:rPr>
              <a:t>Write here</a:t>
            </a:r>
          </a:p>
          <a:p>
            <a:r>
              <a:rPr lang="en-US" sz="6000" b="1" spc="600" dirty="0" smtClean="0">
                <a:solidFill>
                  <a:schemeClr val="tx2"/>
                </a:solidFill>
                <a:latin typeface="Playfair Display SC" charset="0"/>
                <a:ea typeface="Playfair Display SC" charset="0"/>
                <a:cs typeface="Playfair Display SC" charset="0"/>
              </a:rPr>
              <a:t>Something about</a:t>
            </a:r>
          </a:p>
        </p:txBody>
      </p:sp>
      <p:sp>
        <p:nvSpPr>
          <p:cNvPr id="14" name="TextBox 13"/>
          <p:cNvSpPr txBox="1"/>
          <p:nvPr/>
        </p:nvSpPr>
        <p:spPr>
          <a:xfrm>
            <a:off x="10991397" y="9499017"/>
            <a:ext cx="7601403" cy="553998"/>
          </a:xfrm>
          <a:prstGeom prst="rect">
            <a:avLst/>
          </a:prstGeom>
          <a:noFill/>
        </p:spPr>
        <p:txBody>
          <a:bodyPr wrap="square" rtlCol="0">
            <a:spAutoFit/>
          </a:bodyPr>
          <a:lstStyle/>
          <a:p>
            <a:pPr>
              <a:lnSpc>
                <a:spcPct val="150000"/>
              </a:lnSpc>
            </a:pPr>
            <a:r>
              <a:rPr lang="ru-RU" sz="2000" b="1" spc="600" dirty="0" smtClean="0">
                <a:solidFill>
                  <a:schemeClr val="accent2"/>
                </a:solidFill>
                <a:latin typeface="Montserrat Semi" charset="0"/>
                <a:ea typeface="Montserrat Semi" charset="0"/>
                <a:cs typeface="Montserrat Semi" charset="0"/>
              </a:rPr>
              <a:t>НАША КОМАНДА </a:t>
            </a:r>
            <a:r>
              <a:rPr lang="en-US" sz="2000" b="1" spc="600" dirty="0" smtClean="0">
                <a:solidFill>
                  <a:schemeClr val="accent2"/>
                </a:solidFill>
                <a:latin typeface="Montserrat Semi" charset="0"/>
                <a:ea typeface="Montserrat Semi" charset="0"/>
                <a:cs typeface="Montserrat Semi" charset="0"/>
              </a:rPr>
              <a:t>– LAZY HOT DOGS</a:t>
            </a:r>
            <a:endParaRPr lang="en-US" sz="2000" b="1" spc="600" dirty="0" smtClean="0">
              <a:solidFill>
                <a:schemeClr val="accent2"/>
              </a:solidFill>
              <a:latin typeface="Montserrat Semi" charset="0"/>
              <a:ea typeface="Montserrat Semi" charset="0"/>
              <a:cs typeface="Montserrat Semi" charset="0"/>
            </a:endParaRPr>
          </a:p>
        </p:txBody>
      </p:sp>
      <p:sp>
        <p:nvSpPr>
          <p:cNvPr id="15" name="TextBox 14"/>
          <p:cNvSpPr txBox="1"/>
          <p:nvPr/>
        </p:nvSpPr>
        <p:spPr>
          <a:xfrm>
            <a:off x="11028196" y="10420567"/>
            <a:ext cx="10118271" cy="2308324"/>
          </a:xfrm>
          <a:prstGeom prst="rect">
            <a:avLst/>
          </a:prstGeom>
          <a:noFill/>
        </p:spPr>
        <p:txBody>
          <a:bodyPr wrap="square" rtlCol="0">
            <a:spAutoFit/>
          </a:bodyPr>
          <a:lstStyle/>
          <a:p>
            <a:pPr algn="just">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a:t>
            </a:r>
            <a:r>
              <a:rPr lang="en-US" sz="2400" dirty="0" smtClean="0">
                <a:latin typeface="Montserrat Light" charset="0"/>
                <a:ea typeface="Montserrat Light" charset="0"/>
                <a:cs typeface="Montserrat Light" charset="0"/>
              </a:rPr>
              <a:t>substantially.</a:t>
            </a:r>
            <a:endParaRPr lang="en-US" sz="2400" dirty="0">
              <a:latin typeface="Montserrat Light" charset="0"/>
              <a:ea typeface="Montserrat Light" charset="0"/>
              <a:cs typeface="Montserrat Light" charset="0"/>
            </a:endParaRPr>
          </a:p>
        </p:txBody>
      </p:sp>
      <p:pic>
        <p:nvPicPr>
          <p:cNvPr id="24" name="Рисунок 2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15307" b="15307"/>
          <a:stretch>
            <a:fillRect/>
          </a:stretch>
        </p:blipFill>
        <p:spPr>
          <a:xfrm>
            <a:off x="7670800" y="388938"/>
            <a:ext cx="15748000" cy="8831262"/>
          </a:xfrm>
        </p:spPr>
      </p:pic>
    </p:spTree>
    <p:extLst>
      <p:ext uri="{BB962C8B-B14F-4D97-AF65-F5344CB8AC3E}">
        <p14:creationId xmlns:p14="http://schemas.microsoft.com/office/powerpoint/2010/main" val="781098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991397" y="1845025"/>
            <a:ext cx="10591800" cy="1938992"/>
          </a:xfrm>
          <a:prstGeom prst="rect">
            <a:avLst/>
          </a:prstGeom>
          <a:noFill/>
        </p:spPr>
        <p:txBody>
          <a:bodyPr wrap="square" rtlCol="0">
            <a:spAutoFit/>
          </a:bodyPr>
          <a:lstStyle/>
          <a:p>
            <a:r>
              <a:rPr lang="en-US" sz="6000" b="1" spc="600" dirty="0" smtClean="0">
                <a:solidFill>
                  <a:schemeClr val="tx2"/>
                </a:solidFill>
                <a:latin typeface="Playfair Display SC" charset="0"/>
                <a:ea typeface="Playfair Display SC" charset="0"/>
                <a:cs typeface="Playfair Display SC" charset="0"/>
              </a:rPr>
              <a:t>Write here</a:t>
            </a:r>
          </a:p>
          <a:p>
            <a:r>
              <a:rPr lang="en-US" sz="6000" b="1" spc="600" dirty="0" smtClean="0">
                <a:solidFill>
                  <a:schemeClr val="tx2"/>
                </a:solidFill>
                <a:latin typeface="Playfair Display SC" charset="0"/>
                <a:ea typeface="Playfair Display SC" charset="0"/>
                <a:cs typeface="Playfair Display SC" charset="0"/>
              </a:rPr>
              <a:t>Something about</a:t>
            </a:r>
          </a:p>
        </p:txBody>
      </p:sp>
      <p:sp>
        <p:nvSpPr>
          <p:cNvPr id="34" name="TextBox 33"/>
          <p:cNvSpPr txBox="1"/>
          <p:nvPr/>
        </p:nvSpPr>
        <p:spPr>
          <a:xfrm>
            <a:off x="10991397" y="3962769"/>
            <a:ext cx="5631603" cy="507831"/>
          </a:xfrm>
          <a:prstGeom prst="rect">
            <a:avLst/>
          </a:prstGeom>
          <a:noFill/>
        </p:spPr>
        <p:txBody>
          <a:bodyPr wrap="square" rtlCol="0">
            <a:spAutoFit/>
          </a:bodyPr>
          <a:lstStyle/>
          <a:p>
            <a:pPr>
              <a:lnSpc>
                <a:spcPct val="150000"/>
              </a:lnSpc>
            </a:pPr>
            <a:r>
              <a:rPr lang="en-US" sz="1800" b="1" spc="600" dirty="0" smtClean="0">
                <a:solidFill>
                  <a:schemeClr val="accent2"/>
                </a:solidFill>
                <a:latin typeface="Montserrat Semi" charset="0"/>
                <a:ea typeface="Montserrat Semi" charset="0"/>
                <a:cs typeface="Montserrat Semi" charset="0"/>
              </a:rPr>
              <a:t>WRITE SOMETHING HERE</a:t>
            </a:r>
          </a:p>
        </p:txBody>
      </p:sp>
      <p:sp>
        <p:nvSpPr>
          <p:cNvPr id="35" name="TextBox 34"/>
          <p:cNvSpPr txBox="1"/>
          <p:nvPr/>
        </p:nvSpPr>
        <p:spPr>
          <a:xfrm>
            <a:off x="10991397" y="5001024"/>
            <a:ext cx="5010603" cy="6740307"/>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Entrepreneurial activities differ substantially depending on the type of organization and creativity. </a:t>
            </a:r>
          </a:p>
        </p:txBody>
      </p:sp>
      <p:sp>
        <p:nvSpPr>
          <p:cNvPr id="11" name="TextBox 10"/>
          <p:cNvSpPr txBox="1"/>
          <p:nvPr/>
        </p:nvSpPr>
        <p:spPr>
          <a:xfrm>
            <a:off x="17072157" y="5001024"/>
            <a:ext cx="5010603" cy="6740307"/>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Entrepreneurial activities differ substantially depending on the type of organization and creativity. </a:t>
            </a:r>
          </a:p>
        </p:txBody>
      </p:sp>
      <p:sp>
        <p:nvSpPr>
          <p:cNvPr id="6" name="Рисунок 5"/>
          <p:cNvSpPr>
            <a:spLocks noGrp="1"/>
          </p:cNvSpPr>
          <p:nvPr>
            <p:ph type="pic" sz="quarter" idx="10"/>
          </p:nvPr>
        </p:nvSpPr>
        <p:spPr/>
      </p:sp>
    </p:spTree>
    <p:extLst>
      <p:ext uri="{BB962C8B-B14F-4D97-AF65-F5344CB8AC3E}">
        <p14:creationId xmlns:p14="http://schemas.microsoft.com/office/powerpoint/2010/main" val="127052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167437" y="1845025"/>
            <a:ext cx="10591800" cy="1938992"/>
          </a:xfrm>
          <a:prstGeom prst="rect">
            <a:avLst/>
          </a:prstGeom>
          <a:noFill/>
        </p:spPr>
        <p:txBody>
          <a:bodyPr wrap="square" rtlCol="0">
            <a:spAutoFit/>
          </a:bodyPr>
          <a:lstStyle/>
          <a:p>
            <a:r>
              <a:rPr lang="en-US" sz="6000" b="1" spc="600" dirty="0" smtClean="0">
                <a:solidFill>
                  <a:schemeClr val="tx2"/>
                </a:solidFill>
                <a:latin typeface="Playfair Display SC" charset="0"/>
                <a:ea typeface="Playfair Display SC" charset="0"/>
                <a:cs typeface="Playfair Display SC" charset="0"/>
              </a:rPr>
              <a:t>Write here</a:t>
            </a:r>
          </a:p>
          <a:p>
            <a:r>
              <a:rPr lang="en-US" sz="6000" b="1" spc="600" dirty="0" smtClean="0">
                <a:solidFill>
                  <a:schemeClr val="tx2"/>
                </a:solidFill>
                <a:latin typeface="Playfair Display SC" charset="0"/>
                <a:ea typeface="Playfair Display SC" charset="0"/>
                <a:cs typeface="Playfair Display SC" charset="0"/>
              </a:rPr>
              <a:t>Something about</a:t>
            </a:r>
          </a:p>
        </p:txBody>
      </p:sp>
      <p:sp>
        <p:nvSpPr>
          <p:cNvPr id="34" name="TextBox 33"/>
          <p:cNvSpPr txBox="1"/>
          <p:nvPr/>
        </p:nvSpPr>
        <p:spPr>
          <a:xfrm>
            <a:off x="2167437" y="3962769"/>
            <a:ext cx="5631603" cy="507831"/>
          </a:xfrm>
          <a:prstGeom prst="rect">
            <a:avLst/>
          </a:prstGeom>
          <a:noFill/>
        </p:spPr>
        <p:txBody>
          <a:bodyPr wrap="square" rtlCol="0">
            <a:spAutoFit/>
          </a:bodyPr>
          <a:lstStyle/>
          <a:p>
            <a:pPr>
              <a:lnSpc>
                <a:spcPct val="150000"/>
              </a:lnSpc>
            </a:pPr>
            <a:r>
              <a:rPr lang="en-US" sz="1800" b="1" spc="600" dirty="0" smtClean="0">
                <a:solidFill>
                  <a:schemeClr val="accent2"/>
                </a:solidFill>
                <a:latin typeface="Montserrat Semi" charset="0"/>
                <a:ea typeface="Montserrat Semi" charset="0"/>
                <a:cs typeface="Montserrat Semi" charset="0"/>
              </a:rPr>
              <a:t>WRITE SOMETHING HERE</a:t>
            </a:r>
          </a:p>
        </p:txBody>
      </p:sp>
      <p:sp>
        <p:nvSpPr>
          <p:cNvPr id="35" name="TextBox 34"/>
          <p:cNvSpPr txBox="1"/>
          <p:nvPr/>
        </p:nvSpPr>
        <p:spPr>
          <a:xfrm>
            <a:off x="2167437" y="5001024"/>
            <a:ext cx="5010603" cy="6740307"/>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Entrepreneurial activities differ substantially depending on the type of organization and creativity. </a:t>
            </a:r>
          </a:p>
        </p:txBody>
      </p:sp>
      <p:sp>
        <p:nvSpPr>
          <p:cNvPr id="11" name="TextBox 10"/>
          <p:cNvSpPr txBox="1"/>
          <p:nvPr/>
        </p:nvSpPr>
        <p:spPr>
          <a:xfrm>
            <a:off x="8248197" y="5001024"/>
            <a:ext cx="5010603" cy="6740307"/>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Entrepreneurial activities differ substantially depending on the type of organization and creativity. </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10993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62835" y="1539387"/>
            <a:ext cx="10591800" cy="1938992"/>
          </a:xfrm>
          <a:prstGeom prst="rect">
            <a:avLst/>
          </a:prstGeom>
          <a:noFill/>
        </p:spPr>
        <p:txBody>
          <a:bodyPr wrap="square" rtlCol="0">
            <a:spAutoFit/>
          </a:bodyPr>
          <a:lstStyle/>
          <a:p>
            <a:pPr algn="ctr"/>
            <a:r>
              <a:rPr lang="en-US" sz="6000" b="1" spc="600" dirty="0" smtClean="0">
                <a:solidFill>
                  <a:schemeClr val="tx2"/>
                </a:solidFill>
                <a:latin typeface="Playfair Display SC" charset="0"/>
                <a:ea typeface="Playfair Display SC" charset="0"/>
                <a:cs typeface="Playfair Display SC" charset="0"/>
              </a:rPr>
              <a:t>OUR LATEST</a:t>
            </a:r>
          </a:p>
          <a:p>
            <a:pPr algn="ctr"/>
            <a:r>
              <a:rPr lang="en-US" sz="6000" b="1" spc="600" dirty="0" smtClean="0">
                <a:solidFill>
                  <a:schemeClr val="tx2"/>
                </a:solidFill>
                <a:latin typeface="Playfair Display SC" charset="0"/>
                <a:ea typeface="Playfair Display SC" charset="0"/>
                <a:cs typeface="Playfair Display SC" charset="0"/>
              </a:rPr>
              <a:t>WORKS</a:t>
            </a:r>
          </a:p>
        </p:txBody>
      </p:sp>
      <p:sp>
        <p:nvSpPr>
          <p:cNvPr id="9" name="TextBox 8"/>
          <p:cNvSpPr txBox="1"/>
          <p:nvPr/>
        </p:nvSpPr>
        <p:spPr>
          <a:xfrm>
            <a:off x="9418160" y="3563305"/>
            <a:ext cx="5631603" cy="507831"/>
          </a:xfrm>
          <a:prstGeom prst="rect">
            <a:avLst/>
          </a:prstGeom>
          <a:noFill/>
        </p:spPr>
        <p:txBody>
          <a:bodyPr wrap="square" rtlCol="0">
            <a:spAutoFit/>
          </a:bodyPr>
          <a:lstStyle/>
          <a:p>
            <a:pPr algn="ctr">
              <a:lnSpc>
                <a:spcPct val="150000"/>
              </a:lnSpc>
            </a:pPr>
            <a:r>
              <a:rPr lang="en-US" sz="1800" b="1" spc="600" dirty="0" smtClean="0">
                <a:solidFill>
                  <a:schemeClr val="accent2"/>
                </a:solidFill>
                <a:latin typeface="Montserrat Semi" charset="0"/>
                <a:ea typeface="Montserrat Semi" charset="0"/>
                <a:cs typeface="Montserrat Semi" charset="0"/>
              </a:rPr>
              <a:t>WRITE SOMETHING HERE</a:t>
            </a:r>
          </a:p>
        </p:txBody>
      </p:sp>
      <p:sp>
        <p:nvSpPr>
          <p:cNvPr id="14" name="TextBox 13"/>
          <p:cNvSpPr txBox="1"/>
          <p:nvPr/>
        </p:nvSpPr>
        <p:spPr>
          <a:xfrm>
            <a:off x="2512260"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a:t>
            </a:r>
            <a:r>
              <a:rPr lang="en-US" sz="2500" dirty="0" smtClean="0">
                <a:latin typeface="Lato Light" charset="0"/>
                <a:ea typeface="Lato Light" charset="0"/>
                <a:cs typeface="Lato Light" charset="0"/>
              </a:rPr>
              <a:t>depending on the type of</a:t>
            </a:r>
            <a:endParaRPr lang="en-US" sz="2500" dirty="0">
              <a:latin typeface="Lato Light" charset="0"/>
              <a:ea typeface="Lato Light" charset="0"/>
              <a:cs typeface="Lato Light" charset="0"/>
            </a:endParaRPr>
          </a:p>
        </p:txBody>
      </p:sp>
      <p:sp>
        <p:nvSpPr>
          <p:cNvPr id="15" name="Rectangle 14"/>
          <p:cNvSpPr/>
          <p:nvPr/>
        </p:nvSpPr>
        <p:spPr>
          <a:xfrm>
            <a:off x="3403850" y="9747079"/>
            <a:ext cx="3600666" cy="461665"/>
          </a:xfrm>
          <a:prstGeom prst="rect">
            <a:avLst/>
          </a:prstGeom>
        </p:spPr>
        <p:txBody>
          <a:bodyPr wrap="none">
            <a:spAutoFit/>
          </a:bodyPr>
          <a:lstStyle/>
          <a:p>
            <a:pPr algn="ctr"/>
            <a:r>
              <a:rPr lang="en-US" sz="2400" b="1" spc="600" dirty="0" smtClean="0">
                <a:solidFill>
                  <a:schemeClr val="tx2"/>
                </a:solidFill>
                <a:latin typeface="Montserrat" charset="0"/>
                <a:ea typeface="Montserrat" charset="0"/>
                <a:cs typeface="Montserrat" charset="0"/>
              </a:rPr>
              <a:t>PROJECT NAME</a:t>
            </a:r>
            <a:endParaRPr lang="en-US" sz="2400" b="1" spc="600" dirty="0">
              <a:solidFill>
                <a:schemeClr val="tx2"/>
              </a:solidFill>
              <a:latin typeface="Montserrat" charset="0"/>
              <a:ea typeface="Montserrat" charset="0"/>
              <a:cs typeface="Montserrat" charset="0"/>
            </a:endParaRPr>
          </a:p>
        </p:txBody>
      </p:sp>
      <p:sp>
        <p:nvSpPr>
          <p:cNvPr id="16" name="TextBox 15"/>
          <p:cNvSpPr txBox="1"/>
          <p:nvPr/>
        </p:nvSpPr>
        <p:spPr>
          <a:xfrm>
            <a:off x="9540080"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a:t>
            </a:r>
            <a:r>
              <a:rPr lang="en-US" sz="2500" dirty="0" smtClean="0">
                <a:latin typeface="Lato Light" charset="0"/>
                <a:ea typeface="Lato Light" charset="0"/>
                <a:cs typeface="Lato Light" charset="0"/>
              </a:rPr>
              <a:t>depending on the type of</a:t>
            </a:r>
            <a:endParaRPr lang="en-US" sz="2500" dirty="0">
              <a:latin typeface="Lato Light" charset="0"/>
              <a:ea typeface="Lato Light" charset="0"/>
              <a:cs typeface="Lato Light" charset="0"/>
            </a:endParaRPr>
          </a:p>
        </p:txBody>
      </p:sp>
      <p:sp>
        <p:nvSpPr>
          <p:cNvPr id="17" name="Rectangle 16"/>
          <p:cNvSpPr/>
          <p:nvPr/>
        </p:nvSpPr>
        <p:spPr>
          <a:xfrm>
            <a:off x="10450109" y="9747079"/>
            <a:ext cx="3563797" cy="461665"/>
          </a:xfrm>
          <a:prstGeom prst="rect">
            <a:avLst/>
          </a:prstGeom>
        </p:spPr>
        <p:txBody>
          <a:bodyPr wrap="none">
            <a:spAutoFit/>
          </a:bodyPr>
          <a:lstStyle/>
          <a:p>
            <a:pPr algn="ctr"/>
            <a:r>
              <a:rPr lang="en-US" sz="2400" b="1" spc="600" dirty="0" smtClean="0">
                <a:solidFill>
                  <a:schemeClr val="tx2"/>
                </a:solidFill>
                <a:latin typeface="Montserrat" charset="0"/>
                <a:ea typeface="Montserrat" charset="0"/>
                <a:cs typeface="Montserrat" charset="0"/>
              </a:rPr>
              <a:t>PROJECT TITLE</a:t>
            </a:r>
            <a:endParaRPr lang="en-US" sz="2400" b="1" spc="600" dirty="0">
              <a:solidFill>
                <a:schemeClr val="tx2"/>
              </a:solidFill>
              <a:latin typeface="Montserrat" charset="0"/>
              <a:ea typeface="Montserrat" charset="0"/>
              <a:cs typeface="Montserrat" charset="0"/>
            </a:endParaRPr>
          </a:p>
        </p:txBody>
      </p:sp>
      <p:sp>
        <p:nvSpPr>
          <p:cNvPr id="18" name="TextBox 17"/>
          <p:cNvSpPr txBox="1"/>
          <p:nvPr/>
        </p:nvSpPr>
        <p:spPr>
          <a:xfrm>
            <a:off x="16644606"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a:t>
            </a:r>
            <a:r>
              <a:rPr lang="en-US" sz="2500" dirty="0" smtClean="0">
                <a:latin typeface="Lato Light" charset="0"/>
                <a:ea typeface="Lato Light" charset="0"/>
                <a:cs typeface="Lato Light" charset="0"/>
              </a:rPr>
              <a:t>depending on the type of</a:t>
            </a:r>
            <a:endParaRPr lang="en-US" sz="2500" dirty="0">
              <a:latin typeface="Lato Light" charset="0"/>
              <a:ea typeface="Lato Light" charset="0"/>
              <a:cs typeface="Lato Light" charset="0"/>
            </a:endParaRPr>
          </a:p>
        </p:txBody>
      </p:sp>
      <p:sp>
        <p:nvSpPr>
          <p:cNvPr id="19" name="Rectangle 18"/>
          <p:cNvSpPr/>
          <p:nvPr/>
        </p:nvSpPr>
        <p:spPr>
          <a:xfrm>
            <a:off x="17860010" y="9747079"/>
            <a:ext cx="2953053" cy="461665"/>
          </a:xfrm>
          <a:prstGeom prst="rect">
            <a:avLst/>
          </a:prstGeom>
        </p:spPr>
        <p:txBody>
          <a:bodyPr wrap="none">
            <a:spAutoFit/>
          </a:bodyPr>
          <a:lstStyle/>
          <a:p>
            <a:pPr algn="ctr"/>
            <a:r>
              <a:rPr lang="en-US" sz="2400" b="1" spc="600" dirty="0" smtClean="0">
                <a:solidFill>
                  <a:schemeClr val="tx2"/>
                </a:solidFill>
                <a:latin typeface="Montserrat" charset="0"/>
                <a:ea typeface="Montserrat" charset="0"/>
                <a:cs typeface="Montserrat" charset="0"/>
              </a:rPr>
              <a:t>WRITE HERE</a:t>
            </a:r>
            <a:endParaRPr lang="en-US" sz="2400" b="1" spc="600" dirty="0">
              <a:solidFill>
                <a:schemeClr val="tx2"/>
              </a:solidFill>
              <a:latin typeface="Montserrat" charset="0"/>
              <a:ea typeface="Montserrat" charset="0"/>
              <a:cs typeface="Montserrat" charset="0"/>
            </a:endParaRPr>
          </a:p>
        </p:txBody>
      </p:sp>
      <p:sp>
        <p:nvSpPr>
          <p:cNvPr id="2" name="Picture Placeholder 1"/>
          <p:cNvSpPr>
            <a:spLocks noGrp="1"/>
          </p:cNvSpPr>
          <p:nvPr>
            <p:ph type="pic" sz="quarter" idx="24"/>
          </p:nvPr>
        </p:nvSpPr>
        <p:spPr/>
      </p:sp>
      <p:sp>
        <p:nvSpPr>
          <p:cNvPr id="3" name="Picture Placeholder 2"/>
          <p:cNvSpPr>
            <a:spLocks noGrp="1"/>
          </p:cNvSpPr>
          <p:nvPr>
            <p:ph type="pic" sz="quarter" idx="25"/>
          </p:nvPr>
        </p:nvSpPr>
        <p:spPr/>
      </p:sp>
      <p:sp>
        <p:nvSpPr>
          <p:cNvPr id="4" name="Picture Placeholder 3"/>
          <p:cNvSpPr>
            <a:spLocks noGrp="1"/>
          </p:cNvSpPr>
          <p:nvPr>
            <p:ph type="pic" sz="quarter" idx="26"/>
          </p:nvPr>
        </p:nvSpPr>
        <p:spPr/>
      </p:sp>
    </p:spTree>
    <p:extLst>
      <p:ext uri="{BB962C8B-B14F-4D97-AF65-F5344CB8AC3E}">
        <p14:creationId xmlns:p14="http://schemas.microsoft.com/office/powerpoint/2010/main" val="1991658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Air Light 2">
      <a:dk1>
        <a:srgbClr val="7F7F7F"/>
      </a:dk1>
      <a:lt1>
        <a:srgbClr val="FFFFFF"/>
      </a:lt1>
      <a:dk2>
        <a:srgbClr val="000000"/>
      </a:dk2>
      <a:lt2>
        <a:srgbClr val="FFFFFF"/>
      </a:lt2>
      <a:accent1>
        <a:srgbClr val="000000"/>
      </a:accent1>
      <a:accent2>
        <a:srgbClr val="D6AE7E"/>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32453</TotalTime>
  <Words>334</Words>
  <Application>Microsoft Office PowerPoint</Application>
  <PresentationFormat>Произвольный</PresentationFormat>
  <Paragraphs>48</Paragraphs>
  <Slides>8</Slides>
  <Notes>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8</vt:i4>
      </vt:variant>
    </vt:vector>
  </HeadingPairs>
  <TitlesOfParts>
    <vt:vector size="17" baseType="lpstr">
      <vt:lpstr>Arial</vt:lpstr>
      <vt:lpstr>Calibri Light</vt:lpstr>
      <vt:lpstr>Lato Light</vt:lpstr>
      <vt:lpstr>Montserrat</vt:lpstr>
      <vt:lpstr>Montserrat Hairline</vt:lpstr>
      <vt:lpstr>Montserrat Light</vt:lpstr>
      <vt:lpstr>Montserrat Semi</vt:lpstr>
      <vt:lpstr>Playfair Display SC</vt:lpstr>
      <vt:lpstr>Default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Awesome PPT</Manager>
  <Company>Awesome PPT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Slidedizer Presentation</dc:title>
  <dc:subject>Awesome PPT</dc:subject>
  <dc:creator>Slidedizer Co.</dc:creator>
  <cp:keywords>Awesome PPT</cp:keywords>
  <dc:description>Awesome PPT</dc:description>
  <cp:lastModifiedBy>Алексей Ляпин</cp:lastModifiedBy>
  <cp:revision>6246</cp:revision>
  <dcterms:created xsi:type="dcterms:W3CDTF">2014-11-12T21:47:38Z</dcterms:created>
  <dcterms:modified xsi:type="dcterms:W3CDTF">2019-06-16T09:52:29Z</dcterms:modified>
  <cp:category>Awesome PPT</cp:category>
</cp:coreProperties>
</file>