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352" y="6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6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8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BA8CF-DD17-4A72-80FE-9E25C88A3D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6602A-CD87-47E6-A788-AC2A1FF2E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E70AEB-CEB0-5BCA-BA49-983DCD4AAFE0}"/>
              </a:ext>
            </a:extLst>
          </p:cNvPr>
          <p:cNvSpPr txBox="1"/>
          <p:nvPr/>
        </p:nvSpPr>
        <p:spPr>
          <a:xfrm>
            <a:off x="-796413" y="324465"/>
            <a:ext cx="845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e Vietnam Pro" pitchFamily="2" charset="-93"/>
              </a:rPr>
              <a:t>Hanoi University of Science and Technology</a:t>
            </a:r>
          </a:p>
          <a:p>
            <a:pPr algn="ctr"/>
            <a:r>
              <a:rPr lang="en-US" dirty="0">
                <a:latin typeface="Be Vietnam Pro" pitchFamily="2" charset="-93"/>
              </a:rPr>
              <a:t>School of Information and Communication Technology</a:t>
            </a:r>
          </a:p>
        </p:txBody>
      </p:sp>
      <p:pic>
        <p:nvPicPr>
          <p:cNvPr id="1030" name="Picture 6" descr="The School of Information and Communications Technology - Hanoi University  of Science and Technology">
            <a:extLst>
              <a:ext uri="{FF2B5EF4-FFF2-40B4-BE49-F238E27FC236}">
                <a16:creationId xmlns:a16="http://schemas.microsoft.com/office/drawing/2014/main" id="{A6026F7D-6129-65CE-115E-8B76DD23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71" y="2034099"/>
            <a:ext cx="4041058" cy="16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EF2E3-DC27-937B-E9FB-7659106897CC}"/>
              </a:ext>
            </a:extLst>
          </p:cNvPr>
          <p:cNvSpPr txBox="1"/>
          <p:nvPr/>
        </p:nvSpPr>
        <p:spPr>
          <a:xfrm>
            <a:off x="2043043" y="4928353"/>
            <a:ext cx="2771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e Vietnam Pro" pitchFamily="2" charset="-93"/>
              </a:rPr>
              <a:t>Project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3DC71-DD55-8E49-760A-ACBA6F3D4E2C}"/>
              </a:ext>
            </a:extLst>
          </p:cNvPr>
          <p:cNvSpPr txBox="1"/>
          <p:nvPr/>
        </p:nvSpPr>
        <p:spPr>
          <a:xfrm>
            <a:off x="1038401" y="5691613"/>
            <a:ext cx="4781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 Vietnam Pro" pitchFamily="2" charset="-93"/>
              </a:rPr>
              <a:t>Movies Streaming System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B1090-C753-EB23-03DB-47530B2A787F}"/>
              </a:ext>
            </a:extLst>
          </p:cNvPr>
          <p:cNvSpPr txBox="1"/>
          <p:nvPr/>
        </p:nvSpPr>
        <p:spPr>
          <a:xfrm>
            <a:off x="1201024" y="7131982"/>
            <a:ext cx="521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e Vietnam Pro" pitchFamily="2" charset="-93"/>
              </a:rPr>
              <a:t>Course: Database Lab – IT3290E</a:t>
            </a:r>
          </a:p>
          <a:p>
            <a:r>
              <a:rPr lang="en-US" sz="2400" dirty="0">
                <a:latin typeface="Be Vietnam Pro" pitchFamily="2" charset="-93"/>
              </a:rPr>
              <a:t>Supervisor: Dr. Vu Tuyet Trinh</a:t>
            </a:r>
          </a:p>
        </p:txBody>
      </p:sp>
    </p:spTree>
    <p:extLst>
      <p:ext uri="{BB962C8B-B14F-4D97-AF65-F5344CB8AC3E}">
        <p14:creationId xmlns:p14="http://schemas.microsoft.com/office/powerpoint/2010/main" val="154517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B8291-70FE-2EF0-2953-5FE79A6F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FFFB86-C80D-9524-7879-5CCBEB24C441}"/>
              </a:ext>
            </a:extLst>
          </p:cNvPr>
          <p:cNvCxnSpPr>
            <a:cxnSpLocks/>
          </p:cNvCxnSpPr>
          <p:nvPr/>
        </p:nvCxnSpPr>
        <p:spPr>
          <a:xfrm>
            <a:off x="580292" y="1383026"/>
            <a:ext cx="569741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EFACA-1FE1-FE28-30F9-656363BDD192}"/>
              </a:ext>
            </a:extLst>
          </p:cNvPr>
          <p:cNvSpPr txBox="1"/>
          <p:nvPr/>
        </p:nvSpPr>
        <p:spPr>
          <a:xfrm>
            <a:off x="499012" y="852111"/>
            <a:ext cx="398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#9Slide03 BoosterNextFYBlack" panose="02000A03000000020004" pitchFamily="2" charset="-93"/>
              </a:rPr>
              <a:t>PROJECT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20D59-579E-A2DE-7BFA-97D6BAC77DE3}"/>
              </a:ext>
            </a:extLst>
          </p:cNvPr>
          <p:cNvSpPr txBox="1"/>
          <p:nvPr/>
        </p:nvSpPr>
        <p:spPr>
          <a:xfrm>
            <a:off x="499012" y="390446"/>
            <a:ext cx="231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#9Slide03 BoosterNextFYBlack" panose="02000A03000000020004" pitchFamily="2" charset="-93"/>
              </a:rPr>
              <a:t>GROUP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2CC6D4-EA7B-3655-4E26-60C46E9B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48083"/>
              </p:ext>
            </p:extLst>
          </p:nvPr>
        </p:nvGraphicFramePr>
        <p:xfrm>
          <a:off x="420071" y="3050599"/>
          <a:ext cx="6017858" cy="2635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175">
                  <a:extLst>
                    <a:ext uri="{9D8B030D-6E8A-4147-A177-3AD203B41FA5}">
                      <a16:colId xmlns:a16="http://schemas.microsoft.com/office/drawing/2014/main" val="2022482116"/>
                    </a:ext>
                  </a:extLst>
                </a:gridCol>
                <a:gridCol w="2400607">
                  <a:extLst>
                    <a:ext uri="{9D8B030D-6E8A-4147-A177-3AD203B41FA5}">
                      <a16:colId xmlns:a16="http://schemas.microsoft.com/office/drawing/2014/main" val="3589522982"/>
                    </a:ext>
                  </a:extLst>
                </a:gridCol>
                <a:gridCol w="2896076">
                  <a:extLst>
                    <a:ext uri="{9D8B030D-6E8A-4147-A177-3AD203B41FA5}">
                      <a16:colId xmlns:a16="http://schemas.microsoft.com/office/drawing/2014/main" val="37183756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US" sz="20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 Vietnam Pro" pitchFamily="2" charset="-93"/>
                        </a:rPr>
                        <a:t>Name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e Vietnam Pro" pitchFamily="2" charset="-93"/>
                        </a:rPr>
                        <a:t>Task</a:t>
                      </a: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95746842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1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Pham Quang Anh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20220071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66168305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2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Ngo Minh Trung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20226004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54818939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Be Vietnam Pro" pitchFamily="2" charset="-93"/>
                        </a:rPr>
                        <a:t>3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Be Vietnam Pro" pitchFamily="2" charset="-93"/>
                        </a:rPr>
                        <a:t>Nguyen Long Vu</a:t>
                      </a:r>
                    </a:p>
                    <a:p>
                      <a:r>
                        <a:rPr lang="en-US" sz="1700" dirty="0">
                          <a:latin typeface="Be Vietnam Pro" pitchFamily="2" charset="-93"/>
                        </a:rPr>
                        <a:t>20226006</a:t>
                      </a:r>
                    </a:p>
                  </a:txBody>
                  <a:tcPr marL="120358" marR="120358" marT="60179" marB="60179" anchor="ctr"/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Be Vietnam Pro" pitchFamily="2" charset="-93"/>
                      </a:endParaRPr>
                    </a:p>
                  </a:txBody>
                  <a:tcPr marL="120358" marR="120358" marT="60179" marB="60179" anchor="ctr"/>
                </a:tc>
                <a:extLst>
                  <a:ext uri="{0D108BD9-81ED-4DB2-BD59-A6C34878D82A}">
                    <a16:rowId xmlns:a16="http://schemas.microsoft.com/office/drawing/2014/main" val="102104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9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1E17F-8EA8-F3B1-72D7-1B11BE57D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95AAC9E-94F9-EAA7-F3CC-9E1BFBEE27D0}"/>
              </a:ext>
            </a:extLst>
          </p:cNvPr>
          <p:cNvCxnSpPr>
            <a:cxnSpLocks/>
          </p:cNvCxnSpPr>
          <p:nvPr/>
        </p:nvCxnSpPr>
        <p:spPr>
          <a:xfrm>
            <a:off x="565543" y="1014317"/>
            <a:ext cx="5697416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752C9-40A4-7FA9-751F-BC515182EDE1}"/>
              </a:ext>
            </a:extLst>
          </p:cNvPr>
          <p:cNvSpPr txBox="1"/>
          <p:nvPr/>
        </p:nvSpPr>
        <p:spPr>
          <a:xfrm>
            <a:off x="565543" y="409660"/>
            <a:ext cx="3981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#9Slide03 BoosterNextFYBlack" panose="02000A03000000020004" pitchFamily="2" charset="-93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1366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2E8B6-4FFF-93FA-BCBA-6855A146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6526D-D9FC-E602-F8A1-987ECB888DAF}"/>
              </a:ext>
            </a:extLst>
          </p:cNvPr>
          <p:cNvSpPr txBox="1"/>
          <p:nvPr/>
        </p:nvSpPr>
        <p:spPr>
          <a:xfrm>
            <a:off x="827894" y="1042707"/>
            <a:ext cx="5202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#9Slide03 BoosterNextFYBlack" panose="02000A03000000020004" pitchFamily="2" charset="-93"/>
              </a:rPr>
              <a:t>PROJECT </a:t>
            </a:r>
            <a:br>
              <a:rPr lang="en-US" sz="4400" dirty="0">
                <a:latin typeface="#9Slide03 BoosterNextFYBlack" panose="02000A03000000020004" pitchFamily="2" charset="-93"/>
              </a:rPr>
            </a:br>
            <a:r>
              <a:rPr lang="en-US" sz="4400" dirty="0">
                <a:latin typeface="#9Slide03 BoosterNextFYBlack" panose="02000A03000000020004" pitchFamily="2" charset="-93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8509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58</Words>
  <Application>Microsoft Office PowerPoint</Application>
  <PresentationFormat>A4 Paper (210x297 mm)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#9Slide03 BoosterNextFYBlack</vt:lpstr>
      <vt:lpstr>Aptos</vt:lpstr>
      <vt:lpstr>Aptos Display</vt:lpstr>
      <vt:lpstr>Arial</vt:lpstr>
      <vt:lpstr>Be Vietnam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Minh Trung 20226004</dc:creator>
  <cp:lastModifiedBy>Ngo Minh Trung 20226004</cp:lastModifiedBy>
  <cp:revision>25</cp:revision>
  <dcterms:created xsi:type="dcterms:W3CDTF">2024-12-01T14:03:44Z</dcterms:created>
  <dcterms:modified xsi:type="dcterms:W3CDTF">2024-12-01T14:46:49Z</dcterms:modified>
</cp:coreProperties>
</file>