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02"/>
    <a:srgbClr val="F05222"/>
    <a:srgbClr val="F3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73" y="10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BA8CF-DD17-4A72-80FE-9E25C88A3D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School of Information and Communications Technology - Hanoi University  of Science and Technology">
            <a:extLst>
              <a:ext uri="{FF2B5EF4-FFF2-40B4-BE49-F238E27FC236}">
                <a16:creationId xmlns:a16="http://schemas.microsoft.com/office/drawing/2014/main" id="{A6026F7D-6129-65CE-115E-8B76DD23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2" y="316744"/>
            <a:ext cx="2237505" cy="9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EF2E3-DC27-937B-E9FB-7659106897CC}"/>
              </a:ext>
            </a:extLst>
          </p:cNvPr>
          <p:cNvSpPr txBox="1"/>
          <p:nvPr/>
        </p:nvSpPr>
        <p:spPr>
          <a:xfrm>
            <a:off x="317482" y="495300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e Vietnam Pro" pitchFamily="2" charset="-93"/>
              </a:rPr>
              <a:t>Project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3DC71-DD55-8E49-760A-ACBA6F3D4E2C}"/>
              </a:ext>
            </a:extLst>
          </p:cNvPr>
          <p:cNvSpPr txBox="1"/>
          <p:nvPr/>
        </p:nvSpPr>
        <p:spPr>
          <a:xfrm>
            <a:off x="0" y="5584973"/>
            <a:ext cx="4781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 Vietnam Pro" pitchFamily="2" charset="-93"/>
              </a:rPr>
              <a:t>Movies Streaming System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B1090-C753-EB23-03DB-47530B2A787F}"/>
              </a:ext>
            </a:extLst>
          </p:cNvPr>
          <p:cNvSpPr txBox="1"/>
          <p:nvPr/>
        </p:nvSpPr>
        <p:spPr>
          <a:xfrm>
            <a:off x="249381" y="8617605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 Vietnam Pro" pitchFamily="2" charset="-93"/>
              </a:rPr>
              <a:t>Course: Database Lab – IT3290E</a:t>
            </a:r>
          </a:p>
          <a:p>
            <a:r>
              <a:rPr lang="en-US" dirty="0">
                <a:latin typeface="Be Vietnam Pro" pitchFamily="2" charset="-93"/>
              </a:rPr>
              <a:t>Supervisor: Dr. Vu Tuyet Trinh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5CC68-9C58-0320-6BFF-0F3890128B3A}"/>
              </a:ext>
            </a:extLst>
          </p:cNvPr>
          <p:cNvSpPr txBox="1"/>
          <p:nvPr/>
        </p:nvSpPr>
        <p:spPr>
          <a:xfrm>
            <a:off x="317482" y="1288395"/>
            <a:ext cx="682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Hanoi University of Science and Technology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School of Information and Communication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2C1B7-519C-3CF7-F193-4E40B4D67CA3}"/>
              </a:ext>
            </a:extLst>
          </p:cNvPr>
          <p:cNvSpPr txBox="1"/>
          <p:nvPr/>
        </p:nvSpPr>
        <p:spPr>
          <a:xfrm>
            <a:off x="283721" y="6785302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e Vietnam Pro" pitchFamily="2" charset="-93"/>
              </a:rPr>
              <a:t>Group 8</a:t>
            </a:r>
          </a:p>
        </p:txBody>
      </p:sp>
    </p:spTree>
    <p:extLst>
      <p:ext uri="{BB962C8B-B14F-4D97-AF65-F5344CB8AC3E}">
        <p14:creationId xmlns:p14="http://schemas.microsoft.com/office/powerpoint/2010/main" val="154517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B8291-70FE-2EF0-2953-5FE79A6F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BEFACA-1FE1-FE28-30F9-656363BDD192}"/>
              </a:ext>
            </a:extLst>
          </p:cNvPr>
          <p:cNvSpPr txBox="1"/>
          <p:nvPr/>
        </p:nvSpPr>
        <p:spPr>
          <a:xfrm>
            <a:off x="420071" y="371069"/>
            <a:ext cx="398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#9Slide03 BoosterNextFYBlack" panose="02000A03000000020004" pitchFamily="2" charset="-93"/>
              </a:rPr>
              <a:t>PROJECT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20D59-579E-A2DE-7BFA-97D6BAC77DE3}"/>
              </a:ext>
            </a:extLst>
          </p:cNvPr>
          <p:cNvSpPr txBox="1"/>
          <p:nvPr/>
        </p:nvSpPr>
        <p:spPr>
          <a:xfrm>
            <a:off x="174074" y="3225086"/>
            <a:ext cx="231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#9Slide03 BoosterNextFYBlack" panose="02000A03000000020004" pitchFamily="2" charset="-93"/>
              </a:rPr>
              <a:t>GROUP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2CC6D4-EA7B-3655-4E26-60C46E9BD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5721"/>
              </p:ext>
            </p:extLst>
          </p:nvPr>
        </p:nvGraphicFramePr>
        <p:xfrm>
          <a:off x="420071" y="3964999"/>
          <a:ext cx="6017858" cy="2635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175">
                  <a:extLst>
                    <a:ext uri="{9D8B030D-6E8A-4147-A177-3AD203B41FA5}">
                      <a16:colId xmlns:a16="http://schemas.microsoft.com/office/drawing/2014/main" val="2022482116"/>
                    </a:ext>
                  </a:extLst>
                </a:gridCol>
                <a:gridCol w="2400607">
                  <a:extLst>
                    <a:ext uri="{9D8B030D-6E8A-4147-A177-3AD203B41FA5}">
                      <a16:colId xmlns:a16="http://schemas.microsoft.com/office/drawing/2014/main" val="3589522982"/>
                    </a:ext>
                  </a:extLst>
                </a:gridCol>
                <a:gridCol w="2896076">
                  <a:extLst>
                    <a:ext uri="{9D8B030D-6E8A-4147-A177-3AD203B41FA5}">
                      <a16:colId xmlns:a16="http://schemas.microsoft.com/office/drawing/2014/main" val="37183756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2000" dirty="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e Vietnam Pro" pitchFamily="2" charset="-93"/>
                        </a:rPr>
                        <a:t>Name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e Vietnam Pro" pitchFamily="2" charset="-93"/>
                        </a:rPr>
                        <a:t>Task</a:t>
                      </a: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95746842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Be Vietnam Pro" pitchFamily="2" charset="-93"/>
                        </a:rPr>
                        <a:t>1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Be Vietnam Pro" pitchFamily="2" charset="-93"/>
                        </a:rPr>
                        <a:t>Pham Quang Anh</a:t>
                      </a:r>
                    </a:p>
                    <a:p>
                      <a:r>
                        <a:rPr lang="en-US" sz="1700" dirty="0">
                          <a:latin typeface="Be Vietnam Pro" pitchFamily="2" charset="-93"/>
                        </a:rPr>
                        <a:t>20220071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66168305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Be Vietnam Pro" pitchFamily="2" charset="-93"/>
                        </a:rPr>
                        <a:t>2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Be Vietnam Pro" pitchFamily="2" charset="-93"/>
                        </a:rPr>
                        <a:t>Ngo Minh Trung</a:t>
                      </a:r>
                    </a:p>
                    <a:p>
                      <a:r>
                        <a:rPr lang="en-US" sz="1700" dirty="0">
                          <a:latin typeface="Be Vietnam Pro" pitchFamily="2" charset="-93"/>
                        </a:rPr>
                        <a:t>20226004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endParaRPr lang="en-US" sz="170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54818939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Be Vietnam Pro" pitchFamily="2" charset="-93"/>
                        </a:rPr>
                        <a:t>3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Be Vietnam Pro" pitchFamily="2" charset="-93"/>
                        </a:rPr>
                        <a:t>Nguyen Long Vu</a:t>
                      </a:r>
                    </a:p>
                    <a:p>
                      <a:r>
                        <a:rPr lang="en-US" sz="1700" dirty="0">
                          <a:latin typeface="Be Vietnam Pro" pitchFamily="2" charset="-93"/>
                        </a:rPr>
                        <a:t>20226006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02104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1E17F-8EA8-F3B1-72D7-1B11BE57D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752C9-40A4-7FA9-751F-BC515182EDE1}"/>
              </a:ext>
            </a:extLst>
          </p:cNvPr>
          <p:cNvSpPr txBox="1"/>
          <p:nvPr/>
        </p:nvSpPr>
        <p:spPr>
          <a:xfrm>
            <a:off x="413143" y="475857"/>
            <a:ext cx="398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#9Slide03 BoosterNextFYBlack" panose="02000A03000000020004" pitchFamily="2" charset="-93"/>
              </a:rPr>
              <a:t>TABLE OF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D3A0B-BB70-D986-AC85-59676988367B}"/>
              </a:ext>
            </a:extLst>
          </p:cNvPr>
          <p:cNvSpPr txBox="1"/>
          <p:nvPr/>
        </p:nvSpPr>
        <p:spPr>
          <a:xfrm>
            <a:off x="413143" y="2650682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0C32A-B9F2-D53C-1022-62AA6F039A88}"/>
              </a:ext>
            </a:extLst>
          </p:cNvPr>
          <p:cNvSpPr txBox="1"/>
          <p:nvPr/>
        </p:nvSpPr>
        <p:spPr>
          <a:xfrm>
            <a:off x="413143" y="3420123"/>
            <a:ext cx="277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PROJECT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923A1-3E5E-ED90-2F71-885AB1748A25}"/>
              </a:ext>
            </a:extLst>
          </p:cNvPr>
          <p:cNvSpPr txBox="1"/>
          <p:nvPr/>
        </p:nvSpPr>
        <p:spPr>
          <a:xfrm>
            <a:off x="413143" y="4449002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BCDAC-1154-A1C6-C3BC-0207D23D00F5}"/>
              </a:ext>
            </a:extLst>
          </p:cNvPr>
          <p:cNvSpPr txBox="1"/>
          <p:nvPr/>
        </p:nvSpPr>
        <p:spPr>
          <a:xfrm>
            <a:off x="413143" y="5218443"/>
            <a:ext cx="277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REQUIREMENTS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1741E-3078-4D78-D360-EBCED62CB319}"/>
              </a:ext>
            </a:extLst>
          </p:cNvPr>
          <p:cNvSpPr txBox="1"/>
          <p:nvPr/>
        </p:nvSpPr>
        <p:spPr>
          <a:xfrm>
            <a:off x="413143" y="6247322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9AD9F-64CF-9272-C01A-DEAC215D92B3}"/>
              </a:ext>
            </a:extLst>
          </p:cNvPr>
          <p:cNvSpPr txBox="1"/>
          <p:nvPr/>
        </p:nvSpPr>
        <p:spPr>
          <a:xfrm>
            <a:off x="413143" y="7016763"/>
            <a:ext cx="2070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DATABASE </a:t>
            </a:r>
          </a:p>
          <a:p>
            <a:r>
              <a:rPr lang="en-US" sz="2200" dirty="0">
                <a:latin typeface="Be Vietnam Pro" pitchFamily="2" charset="-93"/>
              </a:rPr>
              <a:t>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9DF0A8-FB33-FF30-EE94-BB8E2F2334FF}"/>
              </a:ext>
            </a:extLst>
          </p:cNvPr>
          <p:cNvSpPr txBox="1"/>
          <p:nvPr/>
        </p:nvSpPr>
        <p:spPr>
          <a:xfrm>
            <a:off x="413143" y="8045642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35B74-1789-96CC-2482-9D20320179E9}"/>
              </a:ext>
            </a:extLst>
          </p:cNvPr>
          <p:cNvSpPr txBox="1"/>
          <p:nvPr/>
        </p:nvSpPr>
        <p:spPr>
          <a:xfrm>
            <a:off x="413143" y="8815083"/>
            <a:ext cx="277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TABLES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D8E955-21A0-18BE-3113-5DD950F4AE92}"/>
              </a:ext>
            </a:extLst>
          </p:cNvPr>
          <p:cNvSpPr txBox="1"/>
          <p:nvPr/>
        </p:nvSpPr>
        <p:spPr>
          <a:xfrm>
            <a:off x="3930259" y="2657045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22E40-DE3B-698F-494D-468861D8E708}"/>
              </a:ext>
            </a:extLst>
          </p:cNvPr>
          <p:cNvSpPr txBox="1"/>
          <p:nvPr/>
        </p:nvSpPr>
        <p:spPr>
          <a:xfrm>
            <a:off x="3930259" y="3426486"/>
            <a:ext cx="277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TRIGGERS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1009A-7D28-F786-D216-4D3634293EDE}"/>
              </a:ext>
            </a:extLst>
          </p:cNvPr>
          <p:cNvSpPr txBox="1"/>
          <p:nvPr/>
        </p:nvSpPr>
        <p:spPr>
          <a:xfrm>
            <a:off x="3930259" y="4455365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D586E-C502-C68B-0DCE-79408F156E6B}"/>
              </a:ext>
            </a:extLst>
          </p:cNvPr>
          <p:cNvSpPr txBox="1"/>
          <p:nvPr/>
        </p:nvSpPr>
        <p:spPr>
          <a:xfrm>
            <a:off x="3930259" y="5224806"/>
            <a:ext cx="277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VIEWS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D551C-BEB7-7ECF-E672-3230AEB1270A}"/>
              </a:ext>
            </a:extLst>
          </p:cNvPr>
          <p:cNvSpPr txBox="1"/>
          <p:nvPr/>
        </p:nvSpPr>
        <p:spPr>
          <a:xfrm>
            <a:off x="3930259" y="6253685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8873A0-2A60-A841-0879-FE2ED9149F81}"/>
              </a:ext>
            </a:extLst>
          </p:cNvPr>
          <p:cNvSpPr txBox="1"/>
          <p:nvPr/>
        </p:nvSpPr>
        <p:spPr>
          <a:xfrm>
            <a:off x="3930259" y="7023126"/>
            <a:ext cx="277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FUNCTIONS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3BB56-2F2A-0702-F9AA-D66C5A8525FB}"/>
              </a:ext>
            </a:extLst>
          </p:cNvPr>
          <p:cNvSpPr txBox="1"/>
          <p:nvPr/>
        </p:nvSpPr>
        <p:spPr>
          <a:xfrm>
            <a:off x="3930259" y="8052005"/>
            <a:ext cx="118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BoosterNextFYBlack" panose="02000A03000000020004" pitchFamily="2" charset="-93"/>
              </a:rPr>
              <a:t>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A1C3-6A8D-2F82-2310-13BBAD0978A3}"/>
              </a:ext>
            </a:extLst>
          </p:cNvPr>
          <p:cNvSpPr txBox="1"/>
          <p:nvPr/>
        </p:nvSpPr>
        <p:spPr>
          <a:xfrm>
            <a:off x="3930259" y="8821446"/>
            <a:ext cx="277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 Vietnam Pro" pitchFamily="2" charset="-93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36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2E8B6-4FFF-93FA-BCBA-6855A146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526D-D9FC-E602-F8A1-987ECB888DAF}"/>
              </a:ext>
            </a:extLst>
          </p:cNvPr>
          <p:cNvSpPr txBox="1"/>
          <p:nvPr/>
        </p:nvSpPr>
        <p:spPr>
          <a:xfrm>
            <a:off x="1229287" y="782568"/>
            <a:ext cx="43994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#9Slide03 BoosterNextFYBlack" panose="02000A03000000020004" pitchFamily="2" charset="-93"/>
              </a:rPr>
              <a:t>PROJECT </a:t>
            </a:r>
            <a:br>
              <a:rPr lang="en-US" sz="4400" dirty="0">
                <a:latin typeface="#9Slide03 BoosterNextFYBlack" panose="02000A03000000020004" pitchFamily="2" charset="-93"/>
              </a:rPr>
            </a:br>
            <a:r>
              <a:rPr lang="en-US" sz="4400" dirty="0">
                <a:latin typeface="#9Slide03 BoosterNextFYBlack" panose="02000A03000000020004" pitchFamily="2" charset="-93"/>
              </a:rPr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93EF-E76D-FB03-BA4D-7107F11A603A}"/>
              </a:ext>
            </a:extLst>
          </p:cNvPr>
          <p:cNvSpPr txBox="1"/>
          <p:nvPr/>
        </p:nvSpPr>
        <p:spPr>
          <a:xfrm>
            <a:off x="213359" y="257279"/>
            <a:ext cx="118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#9Slide03 BoosterNextFYBlack" panose="02000A03000000020004" pitchFamily="2" charset="-93"/>
              </a:rPr>
              <a:t>01</a:t>
            </a:r>
            <a:endParaRPr lang="en-US" sz="3600" dirty="0">
              <a:latin typeface="#9Slide03 BoosterNextFYBlack" panose="02000A03000000020004" pitchFamily="2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3850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E38AB-6557-0905-422B-BB870AA4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18325A-ED4A-28B6-632F-CB14A62F8EAA}"/>
              </a:ext>
            </a:extLst>
          </p:cNvPr>
          <p:cNvSpPr txBox="1"/>
          <p:nvPr/>
        </p:nvSpPr>
        <p:spPr>
          <a:xfrm>
            <a:off x="548640" y="592559"/>
            <a:ext cx="531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#9Slide03 BoosterNextFYBlack" panose="02000A03000000020004" pitchFamily="2" charset="-93"/>
              </a:rPr>
              <a:t>02. REQUIREMENTS</a:t>
            </a:r>
            <a:endParaRPr lang="en-US" sz="2400" dirty="0">
              <a:latin typeface="#9Slide03 BoosterNextFYBlack" panose="02000A03000000020004" pitchFamily="2" charset="-93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D0584-A4E7-3559-02E1-2FB94FE3ABC1}"/>
              </a:ext>
            </a:extLst>
          </p:cNvPr>
          <p:cNvCxnSpPr/>
          <p:nvPr/>
        </p:nvCxnSpPr>
        <p:spPr>
          <a:xfrm>
            <a:off x="548640" y="1300445"/>
            <a:ext cx="5532120" cy="0"/>
          </a:xfrm>
          <a:prstGeom prst="line">
            <a:avLst/>
          </a:prstGeom>
          <a:ln w="28575">
            <a:solidFill>
              <a:srgbClr val="FF4B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6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519875-058E-A5D1-E65E-B43BDC6E9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EAD69-5900-77B6-33BB-9770618473F5}"/>
              </a:ext>
            </a:extLst>
          </p:cNvPr>
          <p:cNvSpPr txBox="1"/>
          <p:nvPr/>
        </p:nvSpPr>
        <p:spPr>
          <a:xfrm>
            <a:off x="-533402" y="470639"/>
            <a:ext cx="679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#9Slide03 BoosterNextFYBlack" panose="02000A03000000020004" pitchFamily="2" charset="-93"/>
              </a:rPr>
              <a:t>02. REQUIREMENTS</a:t>
            </a:r>
            <a:endParaRPr lang="en-US" sz="2400" dirty="0">
              <a:latin typeface="#9Slide03 BoosterNextFYBlack" panose="02000A03000000020004" pitchFamily="2" charset="-93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4C2A3F-4E9B-EF3E-B480-9609323E8963}"/>
              </a:ext>
            </a:extLst>
          </p:cNvPr>
          <p:cNvCxnSpPr/>
          <p:nvPr/>
        </p:nvCxnSpPr>
        <p:spPr>
          <a:xfrm>
            <a:off x="548640" y="1300445"/>
            <a:ext cx="5532120" cy="0"/>
          </a:xfrm>
          <a:prstGeom prst="line">
            <a:avLst/>
          </a:prstGeom>
          <a:ln w="28575">
            <a:solidFill>
              <a:srgbClr val="FF4B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3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85</Words>
  <Application>Microsoft Office PowerPoint</Application>
  <PresentationFormat>A4 Paper (210x297 mm)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#9Slide03 BoosterNextFYBlack</vt:lpstr>
      <vt:lpstr>Aptos</vt:lpstr>
      <vt:lpstr>Aptos Display</vt:lpstr>
      <vt:lpstr>Arial</vt:lpstr>
      <vt:lpstr>Bahnschrift SemiBold</vt:lpstr>
      <vt:lpstr>Be Vietnam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Minh Trung 20226004</dc:creator>
  <cp:lastModifiedBy>Ngo Minh Trung 20226004</cp:lastModifiedBy>
  <cp:revision>62</cp:revision>
  <dcterms:created xsi:type="dcterms:W3CDTF">2024-12-01T14:03:44Z</dcterms:created>
  <dcterms:modified xsi:type="dcterms:W3CDTF">2024-12-05T15:36:11Z</dcterms:modified>
</cp:coreProperties>
</file>