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5" r:id="rId6"/>
    <p:sldId id="272" r:id="rId7"/>
    <p:sldId id="273" r:id="rId8"/>
    <p:sldId id="275" r:id="rId9"/>
    <p:sldId id="280" r:id="rId10"/>
    <p:sldId id="276" r:id="rId11"/>
    <p:sldId id="274" r:id="rId12"/>
    <p:sldId id="277" r:id="rId13"/>
    <p:sldId id="278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, Michelle" userId="558a249a-0b92-435a-9e14-edf593f6e7ad" providerId="ADAL" clId="{79A25B6E-2069-4654-90A9-F5E557054DE3}"/>
    <pc:docChg chg="undo custSel addSld delSld modSld sldOrd modNotesMaster">
      <pc:chgData name="Truong, Michelle" userId="558a249a-0b92-435a-9e14-edf593f6e7ad" providerId="ADAL" clId="{79A25B6E-2069-4654-90A9-F5E557054DE3}" dt="2022-07-14T19:54:57.278" v="6075"/>
      <pc:docMkLst>
        <pc:docMk/>
      </pc:docMkLst>
      <pc:sldChg chg="modSp mod">
        <pc:chgData name="Truong, Michelle" userId="558a249a-0b92-435a-9e14-edf593f6e7ad" providerId="ADAL" clId="{79A25B6E-2069-4654-90A9-F5E557054DE3}" dt="2022-07-11T04:03:44.760" v="5632" actId="6549"/>
        <pc:sldMkLst>
          <pc:docMk/>
          <pc:sldMk cId="2674535142" sldId="256"/>
        </pc:sldMkLst>
        <pc:spChg chg="mod">
          <ac:chgData name="Truong, Michelle" userId="558a249a-0b92-435a-9e14-edf593f6e7ad" providerId="ADAL" clId="{79A25B6E-2069-4654-90A9-F5E557054DE3}" dt="2022-07-11T04:03:44.760" v="5632" actId="6549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79A25B6E-2069-4654-90A9-F5E557054DE3}" dt="2022-07-09T02:48:57.817" v="46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 modNotesTx">
        <pc:chgData name="Truong, Michelle" userId="558a249a-0b92-435a-9e14-edf593f6e7ad" providerId="ADAL" clId="{79A25B6E-2069-4654-90A9-F5E557054DE3}" dt="2022-07-14T15:29:43.625" v="607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79A25B6E-2069-4654-90A9-F5E557054DE3}" dt="2022-07-09T06:12:19.749" v="657" actId="20577"/>
          <ac:spMkLst>
            <pc:docMk/>
            <pc:sldMk cId="334202900" sldId="25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2:15:54.200" v="4569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addSp delSp modSp add del mod ord modNotesTx">
        <pc:chgData name="Truong, Michelle" userId="558a249a-0b92-435a-9e14-edf593f6e7ad" providerId="ADAL" clId="{79A25B6E-2069-4654-90A9-F5E557054DE3}" dt="2022-07-11T04:09:24.018" v="5682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79A25B6E-2069-4654-90A9-F5E557054DE3}" dt="2022-07-11T03:48:54.493" v="5612" actId="20577"/>
          <ac:spMkLst>
            <pc:docMk/>
            <pc:sldMk cId="1462681883" sldId="259"/>
            <ac:spMk id="2" creationId="{18796C70-48CA-456B-948B-0D704B7599C7}"/>
          </ac:spMkLst>
        </pc:spChg>
        <pc:spChg chg="del mod">
          <ac:chgData name="Truong, Michelle" userId="558a249a-0b92-435a-9e14-edf593f6e7ad" providerId="ADAL" clId="{79A25B6E-2069-4654-90A9-F5E557054DE3}" dt="2022-07-09T03:00:04.299" v="142" actId="478"/>
          <ac:spMkLst>
            <pc:docMk/>
            <pc:sldMk cId="1462681883" sldId="259"/>
            <ac:spMk id="3" creationId="{9253707B-9791-49C4-B75B-6824BAE70B7E}"/>
          </ac:spMkLst>
        </pc:spChg>
        <pc:spChg chg="add del mod">
          <ac:chgData name="Truong, Michelle" userId="558a249a-0b92-435a-9e14-edf593f6e7ad" providerId="ADAL" clId="{79A25B6E-2069-4654-90A9-F5E557054DE3}" dt="2022-07-09T03:00:08.419" v="144" actId="478"/>
          <ac:spMkLst>
            <pc:docMk/>
            <pc:sldMk cId="1462681883" sldId="259"/>
            <ac:spMk id="5" creationId="{4EEBFD30-747D-CBAD-3F7A-F35D5FD5EDD8}"/>
          </ac:spMkLst>
        </pc:spChg>
        <pc:spChg chg="add mod">
          <ac:chgData name="Truong, Michelle" userId="558a249a-0b92-435a-9e14-edf593f6e7ad" providerId="ADAL" clId="{79A25B6E-2069-4654-90A9-F5E557054DE3}" dt="2022-07-09T05:09:49.055" v="355" actId="1076"/>
          <ac:spMkLst>
            <pc:docMk/>
            <pc:sldMk cId="1462681883" sldId="259"/>
            <ac:spMk id="7" creationId="{4CA0DED6-73D0-EAAE-4068-CC08C077BD69}"/>
          </ac:spMkLst>
        </pc:spChg>
        <pc:spChg chg="add del mod">
          <ac:chgData name="Truong, Michelle" userId="558a249a-0b92-435a-9e14-edf593f6e7ad" providerId="ADAL" clId="{79A25B6E-2069-4654-90A9-F5E557054DE3}" dt="2022-07-10T23:21:59.429" v="5347" actId="478"/>
          <ac:spMkLst>
            <pc:docMk/>
            <pc:sldMk cId="1462681883" sldId="259"/>
            <ac:spMk id="8" creationId="{94C8A553-89D9-B224-DDE2-7FF6B93F50BD}"/>
          </ac:spMkLst>
        </pc:spChg>
        <pc:spChg chg="add del mod">
          <ac:chgData name="Truong, Michelle" userId="558a249a-0b92-435a-9e14-edf593f6e7ad" providerId="ADAL" clId="{79A25B6E-2069-4654-90A9-F5E557054DE3}" dt="2022-07-10T23:22:15.730" v="5387" actId="478"/>
          <ac:spMkLst>
            <pc:docMk/>
            <pc:sldMk cId="1462681883" sldId="259"/>
            <ac:spMk id="9" creationId="{E9DD953B-6820-1F1A-9A9B-979805CA80CA}"/>
          </ac:spMkLst>
        </pc:spChg>
        <pc:spChg chg="add del mod">
          <ac:chgData name="Truong, Michelle" userId="558a249a-0b92-435a-9e14-edf593f6e7ad" providerId="ADAL" clId="{79A25B6E-2069-4654-90A9-F5E557054DE3}" dt="2022-07-10T23:22:58.938" v="5445" actId="478"/>
          <ac:spMkLst>
            <pc:docMk/>
            <pc:sldMk cId="1462681883" sldId="259"/>
            <ac:spMk id="10" creationId="{D842298B-0CE2-8948-3A18-45DE13EE64A8}"/>
          </ac:spMkLst>
        </pc:spChg>
        <pc:graphicFrameChg chg="add mod modGraphic">
          <ac:chgData name="Truong, Michelle" userId="558a249a-0b92-435a-9e14-edf593f6e7ad" providerId="ADAL" clId="{79A25B6E-2069-4654-90A9-F5E557054DE3}" dt="2022-07-11T03:39:24.438" v="5609" actId="14100"/>
          <ac:graphicFrameMkLst>
            <pc:docMk/>
            <pc:sldMk cId="1462681883" sldId="259"/>
            <ac:graphicFrameMk id="6" creationId="{EAF7EB28-82F9-EEE0-C31C-47AF99F6383E}"/>
          </ac:graphicFrameMkLst>
        </pc:graphicFrameChg>
      </pc:sldChg>
      <pc:sldChg chg="modSp del mod ord modNotesTx">
        <pc:chgData name="Truong, Michelle" userId="558a249a-0b92-435a-9e14-edf593f6e7ad" providerId="ADAL" clId="{79A25B6E-2069-4654-90A9-F5E557054DE3}" dt="2022-07-10T04:03:03.734" v="1074" actId="2696"/>
        <pc:sldMkLst>
          <pc:docMk/>
          <pc:sldMk cId="3050934249" sldId="261"/>
        </pc:sldMkLst>
        <pc:spChg chg="mod">
          <ac:chgData name="Truong, Michelle" userId="558a249a-0b92-435a-9e14-edf593f6e7ad" providerId="ADAL" clId="{79A25B6E-2069-4654-90A9-F5E557054DE3}" dt="2022-07-09T05:57:43.308" v="499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03:51:22.119" v="866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79A25B6E-2069-4654-90A9-F5E557054DE3}" dt="2022-07-10T05:22:47.715" v="1597" actId="2696"/>
        <pc:sldMkLst>
          <pc:docMk/>
          <pc:sldMk cId="2502589080" sldId="262"/>
        </pc:sldMkLst>
      </pc:sldChg>
      <pc:sldChg chg="del">
        <pc:chgData name="Truong, Michelle" userId="558a249a-0b92-435a-9e14-edf593f6e7ad" providerId="ADAL" clId="{79A25B6E-2069-4654-90A9-F5E557054DE3}" dt="2022-07-10T05:22:44.076" v="1596" actId="2696"/>
        <pc:sldMkLst>
          <pc:docMk/>
          <pc:sldMk cId="1924649442" sldId="263"/>
        </pc:sldMkLst>
      </pc:sldChg>
      <pc:sldChg chg="modSp add del mod">
        <pc:chgData name="Truong, Michelle" userId="558a249a-0b92-435a-9e14-edf593f6e7ad" providerId="ADAL" clId="{79A25B6E-2069-4654-90A9-F5E557054DE3}" dt="2022-07-11T03:38:20.859" v="5575" actId="2696"/>
        <pc:sldMkLst>
          <pc:docMk/>
          <pc:sldMk cId="971660411" sldId="264"/>
        </pc:sldMkLst>
        <pc:spChg chg="mod">
          <ac:chgData name="Truong, Michelle" userId="558a249a-0b92-435a-9e14-edf593f6e7ad" providerId="ADAL" clId="{79A25B6E-2069-4654-90A9-F5E557054DE3}" dt="2022-07-11T03:37:20.404" v="5568" actId="20577"/>
          <ac:spMkLst>
            <pc:docMk/>
            <pc:sldMk cId="971660411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3:37:45.358" v="5572" actId="21"/>
          <ac:spMkLst>
            <pc:docMk/>
            <pc:sldMk cId="971660411" sldId="264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0T19:40:57.452" v="2067" actId="20577"/>
        <pc:sldMkLst>
          <pc:docMk/>
          <pc:sldMk cId="3575414423" sldId="265"/>
        </pc:sldMkLst>
        <pc:spChg chg="mod">
          <ac:chgData name="Truong, Michelle" userId="558a249a-0b92-435a-9e14-edf593f6e7ad" providerId="ADAL" clId="{79A25B6E-2069-4654-90A9-F5E557054DE3}" dt="2022-07-10T19:40:57.452" v="2067" actId="20577"/>
          <ac:spMkLst>
            <pc:docMk/>
            <pc:sldMk cId="3575414423" sldId="265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04:04.232" v="5634" actId="20577"/>
        <pc:sldMkLst>
          <pc:docMk/>
          <pc:sldMk cId="14678664" sldId="266"/>
        </pc:sldMkLst>
        <pc:spChg chg="mod">
          <ac:chgData name="Truong, Michelle" userId="558a249a-0b92-435a-9e14-edf593f6e7ad" providerId="ADAL" clId="{79A25B6E-2069-4654-90A9-F5E557054DE3}" dt="2022-07-10T04:16:07.476" v="1188" actId="20577"/>
          <ac:spMkLst>
            <pc:docMk/>
            <pc:sldMk cId="14678664" sldId="266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04:04.232" v="5634" actId="20577"/>
          <ac:spMkLst>
            <pc:docMk/>
            <pc:sldMk cId="14678664" sldId="266"/>
            <ac:spMk id="3" creationId="{9253707B-9791-49C4-B75B-6824BAE70B7E}"/>
          </ac:spMkLst>
        </pc:spChg>
      </pc:sldChg>
      <pc:sldChg chg="addSp modSp add mod modNotesTx">
        <pc:chgData name="Truong, Michelle" userId="558a249a-0b92-435a-9e14-edf593f6e7ad" providerId="ADAL" clId="{79A25B6E-2069-4654-90A9-F5E557054DE3}" dt="2022-07-14T15:28:02.576" v="5997" actId="20577"/>
        <pc:sldMkLst>
          <pc:docMk/>
          <pc:sldMk cId="2549677527" sldId="267"/>
        </pc:sldMkLst>
        <pc:spChg chg="mod">
          <ac:chgData name="Truong, Michelle" userId="558a249a-0b92-435a-9e14-edf593f6e7ad" providerId="ADAL" clId="{79A25B6E-2069-4654-90A9-F5E557054DE3}" dt="2022-07-10T19:57:09.356" v="2249" actId="20577"/>
          <ac:spMkLst>
            <pc:docMk/>
            <pc:sldMk cId="2549677527" sldId="267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0:51:46.478" v="2778" actId="20577"/>
          <ac:spMkLst>
            <pc:docMk/>
            <pc:sldMk cId="2549677527" sldId="267"/>
            <ac:spMk id="3" creationId="{9253707B-9791-49C4-B75B-6824BAE70B7E}"/>
          </ac:spMkLst>
        </pc:spChg>
        <pc:picChg chg="add mod">
          <ac:chgData name="Truong, Michelle" userId="558a249a-0b92-435a-9e14-edf593f6e7ad" providerId="ADAL" clId="{79A25B6E-2069-4654-90A9-F5E557054DE3}" dt="2022-07-10T20:48:47.836" v="2462" actId="1076"/>
          <ac:picMkLst>
            <pc:docMk/>
            <pc:sldMk cId="2549677527" sldId="267"/>
            <ac:picMk id="1026" creationId="{F45E2378-4FD2-F4A9-F09B-7F53768B5996}"/>
          </ac:picMkLst>
        </pc:picChg>
      </pc:sldChg>
      <pc:sldChg chg="addSp modSp add del mod modNotesTx">
        <pc:chgData name="Truong, Michelle" userId="558a249a-0b92-435a-9e14-edf593f6e7ad" providerId="ADAL" clId="{79A25B6E-2069-4654-90A9-F5E557054DE3}" dt="2022-07-10T23:01:56.051" v="5183" actId="2696"/>
        <pc:sldMkLst>
          <pc:docMk/>
          <pc:sldMk cId="3540654231" sldId="268"/>
        </pc:sldMkLst>
        <pc:spChg chg="mod">
          <ac:chgData name="Truong, Michelle" userId="558a249a-0b92-435a-9e14-edf593f6e7ad" providerId="ADAL" clId="{79A25B6E-2069-4654-90A9-F5E557054DE3}" dt="2022-07-10T19:00:45.620" v="1712" actId="6549"/>
          <ac:spMkLst>
            <pc:docMk/>
            <pc:sldMk cId="3540654231" sldId="26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19:29:35.318" v="1818" actId="20577"/>
          <ac:spMkLst>
            <pc:docMk/>
            <pc:sldMk cId="3540654231" sldId="268"/>
            <ac:spMk id="3" creationId="{9253707B-9791-49C4-B75B-6824BAE70B7E}"/>
          </ac:spMkLst>
        </pc:spChg>
        <pc:spChg chg="add mod">
          <ac:chgData name="Truong, Michelle" userId="558a249a-0b92-435a-9e14-edf593f6e7ad" providerId="ADAL" clId="{79A25B6E-2069-4654-90A9-F5E557054DE3}" dt="2022-07-10T23:01:41.098" v="5182"/>
          <ac:spMkLst>
            <pc:docMk/>
            <pc:sldMk cId="3540654231" sldId="268"/>
            <ac:spMk id="4" creationId="{E97039D9-E039-8CD1-24E2-45E0B40C2C14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10:30.307" v="5742" actId="20577"/>
        <pc:sldMkLst>
          <pc:docMk/>
          <pc:sldMk cId="2426715014" sldId="269"/>
        </pc:sldMkLst>
        <pc:spChg chg="mod">
          <ac:chgData name="Truong, Michelle" userId="558a249a-0b92-435a-9e14-edf593f6e7ad" providerId="ADAL" clId="{79A25B6E-2069-4654-90A9-F5E557054DE3}" dt="2022-07-11T03:38:33.570" v="5590" actId="20577"/>
          <ac:spMkLst>
            <pc:docMk/>
            <pc:sldMk cId="2426715014" sldId="269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10:30.307" v="5742" actId="20577"/>
          <ac:spMkLst>
            <pc:docMk/>
            <pc:sldMk cId="2426715014" sldId="269"/>
            <ac:spMk id="3" creationId="{9253707B-9791-49C4-B75B-6824BAE70B7E}"/>
          </ac:spMkLst>
        </pc:spChg>
      </pc:sldChg>
      <pc:sldChg chg="delSp modSp add mod modNotesTx">
        <pc:chgData name="Truong, Michelle" userId="558a249a-0b92-435a-9e14-edf593f6e7ad" providerId="ADAL" clId="{79A25B6E-2069-4654-90A9-F5E557054DE3}" dt="2022-07-10T21:31:45.638" v="4310" actId="20577"/>
        <pc:sldMkLst>
          <pc:docMk/>
          <pc:sldMk cId="1910172488" sldId="270"/>
        </pc:sldMkLst>
        <pc:spChg chg="mod">
          <ac:chgData name="Truong, Michelle" userId="558a249a-0b92-435a-9e14-edf593f6e7ad" providerId="ADAL" clId="{79A25B6E-2069-4654-90A9-F5E557054DE3}" dt="2022-07-10T21:30:16.513" v="4138" actId="20577"/>
          <ac:spMkLst>
            <pc:docMk/>
            <pc:sldMk cId="1910172488" sldId="270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1:31:45.638" v="4310" actId="20577"/>
          <ac:spMkLst>
            <pc:docMk/>
            <pc:sldMk cId="1910172488" sldId="270"/>
            <ac:spMk id="3" creationId="{9253707B-9791-49C4-B75B-6824BAE70B7E}"/>
          </ac:spMkLst>
        </pc:spChg>
        <pc:picChg chg="del">
          <ac:chgData name="Truong, Michelle" userId="558a249a-0b92-435a-9e14-edf593f6e7ad" providerId="ADAL" clId="{79A25B6E-2069-4654-90A9-F5E557054DE3}" dt="2022-07-10T19:48:58.177" v="2247" actId="478"/>
          <ac:picMkLst>
            <pc:docMk/>
            <pc:sldMk cId="1910172488" sldId="270"/>
            <ac:picMk id="1026" creationId="{F45E2378-4FD2-F4A9-F09B-7F53768B5996}"/>
          </ac:picMkLst>
        </pc:picChg>
      </pc:sldChg>
      <pc:sldChg chg="addSp delSp modSp new mod">
        <pc:chgData name="Truong, Michelle" userId="558a249a-0b92-435a-9e14-edf593f6e7ad" providerId="ADAL" clId="{79A25B6E-2069-4654-90A9-F5E557054DE3}" dt="2022-07-14T05:54:25.093" v="5780" actId="1582"/>
        <pc:sldMkLst>
          <pc:docMk/>
          <pc:sldMk cId="501303955" sldId="271"/>
        </pc:sldMkLst>
        <pc:spChg chg="del mod">
          <ac:chgData name="Truong, Michelle" userId="558a249a-0b92-435a-9e14-edf593f6e7ad" providerId="ADAL" clId="{79A25B6E-2069-4654-90A9-F5E557054DE3}" dt="2022-07-14T05:52:25.582" v="5748" actId="478"/>
          <ac:spMkLst>
            <pc:docMk/>
            <pc:sldMk cId="501303955" sldId="271"/>
            <ac:spMk id="2" creationId="{1ED09BEF-D32A-E52B-C3BA-F9399E425550}"/>
          </ac:spMkLst>
        </pc:spChg>
        <pc:spChg chg="del">
          <ac:chgData name="Truong, Michelle" userId="558a249a-0b92-435a-9e14-edf593f6e7ad" providerId="ADAL" clId="{79A25B6E-2069-4654-90A9-F5E557054DE3}" dt="2022-07-14T05:52:09.101" v="5744"/>
          <ac:spMkLst>
            <pc:docMk/>
            <pc:sldMk cId="501303955" sldId="271"/>
            <ac:spMk id="3" creationId="{31A0DD38-12DF-DA19-28DD-BC4F39982EFA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6" creationId="{DCDE3648-139B-3BF8-3F89-9FBEC7E7E69F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7" creationId="{7F124B04-2C07-4A6A-FEFA-295FECFF3D4C}"/>
          </ac:spMkLst>
        </pc:spChg>
        <pc:picChg chg="add mod">
          <ac:chgData name="Truong, Michelle" userId="558a249a-0b92-435a-9e14-edf593f6e7ad" providerId="ADAL" clId="{79A25B6E-2069-4654-90A9-F5E557054DE3}" dt="2022-07-14T05:52:32.881" v="5751" actId="1076"/>
          <ac:picMkLst>
            <pc:docMk/>
            <pc:sldMk cId="501303955" sldId="271"/>
            <ac:picMk id="5" creationId="{8B02038F-4F05-F0CF-5449-08D5FB98A55F}"/>
          </ac:picMkLst>
        </pc:picChg>
        <pc:cxnChg chg="add mod">
          <ac:chgData name="Truong, Michelle" userId="558a249a-0b92-435a-9e14-edf593f6e7ad" providerId="ADAL" clId="{79A25B6E-2069-4654-90A9-F5E557054DE3}" dt="2022-07-14T05:54:07.673" v="5777" actId="1582"/>
          <ac:cxnSpMkLst>
            <pc:docMk/>
            <pc:sldMk cId="501303955" sldId="271"/>
            <ac:cxnSpMk id="9" creationId="{99CE4C01-95AC-3727-94AB-55150E9832DC}"/>
          </ac:cxnSpMkLst>
        </pc:cxnChg>
        <pc:cxnChg chg="add mod">
          <ac:chgData name="Truong, Michelle" userId="558a249a-0b92-435a-9e14-edf593f6e7ad" providerId="ADAL" clId="{79A25B6E-2069-4654-90A9-F5E557054DE3}" dt="2022-07-14T05:54:25.093" v="5780" actId="1582"/>
          <ac:cxnSpMkLst>
            <pc:docMk/>
            <pc:sldMk cId="501303955" sldId="271"/>
            <ac:cxnSpMk id="11" creationId="{AF0C4922-6671-E938-B33C-FD3EB6EEC143}"/>
          </ac:cxnSpMkLst>
        </pc:cxnChg>
      </pc:sldChg>
      <pc:sldChg chg="add del">
        <pc:chgData name="Truong, Michelle" userId="558a249a-0b92-435a-9e14-edf593f6e7ad" providerId="ADAL" clId="{79A25B6E-2069-4654-90A9-F5E557054DE3}" dt="2022-07-11T03:50:13.114" v="5614" actId="2890"/>
        <pc:sldMkLst>
          <pc:docMk/>
          <pc:sldMk cId="1356503488" sldId="271"/>
        </pc:sldMkLst>
      </pc:sldChg>
      <pc:sldChg chg="modSp add del mod modNotesTx">
        <pc:chgData name="Truong, Michelle" userId="558a249a-0b92-435a-9e14-edf593f6e7ad" providerId="ADAL" clId="{79A25B6E-2069-4654-90A9-F5E557054DE3}" dt="2022-07-10T23:12:18.017" v="5307" actId="47"/>
        <pc:sldMkLst>
          <pc:docMk/>
          <pc:sldMk cId="2700271130" sldId="271"/>
        </pc:sldMkLst>
        <pc:spChg chg="mod">
          <ac:chgData name="Truong, Michelle" userId="558a249a-0b92-435a-9e14-edf593f6e7ad" providerId="ADAL" clId="{79A25B6E-2069-4654-90A9-F5E557054DE3}" dt="2022-07-10T23:02:08.141" v="5200" actId="20577"/>
          <ac:spMkLst>
            <pc:docMk/>
            <pc:sldMk cId="2700271130" sldId="27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3:03:12.527" v="5275" actId="20577"/>
          <ac:spMkLst>
            <pc:docMk/>
            <pc:sldMk cId="2700271130" sldId="271"/>
            <ac:spMk id="3" creationId="{9253707B-9791-49C4-B75B-6824BAE70B7E}"/>
          </ac:spMkLst>
        </pc:spChg>
      </pc:sldChg>
    </pc:docChg>
  </pc:docChgLst>
  <pc:docChgLst>
    <pc:chgData name="Michelle" userId="558a249a-0b92-435a-9e14-edf593f6e7ad" providerId="ADAL" clId="{68F8774A-9AB0-4EDC-80A1-7363656FE1E3}"/>
    <pc:docChg chg="custSel addSld modSld">
      <pc:chgData name="Michelle" userId="558a249a-0b92-435a-9e14-edf593f6e7ad" providerId="ADAL" clId="{68F8774A-9AB0-4EDC-80A1-7363656FE1E3}" dt="2021-06-22T16:16:25.405" v="976" actId="20577"/>
      <pc:docMkLst>
        <pc:docMk/>
      </pc:docMkLst>
      <pc:sldChg chg="modSp mod">
        <pc:chgData name="Michelle" userId="558a249a-0b92-435a-9e14-edf593f6e7ad" providerId="ADAL" clId="{68F8774A-9AB0-4EDC-80A1-7363656FE1E3}" dt="2021-06-21T23:17:00.840" v="60" actId="20577"/>
        <pc:sldMkLst>
          <pc:docMk/>
          <pc:sldMk cId="334202900" sldId="258"/>
        </pc:sldMkLst>
        <pc:spChg chg="mod">
          <ac:chgData name="Michelle" userId="558a249a-0b92-435a-9e14-edf593f6e7ad" providerId="ADAL" clId="{68F8774A-9AB0-4EDC-80A1-7363656FE1E3}" dt="2021-06-21T23:17:00.840" v="60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NotesTx">
        <pc:chgData name="Michelle" userId="558a249a-0b92-435a-9e14-edf593f6e7ad" providerId="ADAL" clId="{68F8774A-9AB0-4EDC-80A1-7363656FE1E3}" dt="2021-06-21T23:25:58.983" v="374" actId="20577"/>
        <pc:sldMkLst>
          <pc:docMk/>
          <pc:sldMk cId="1462681883" sldId="259"/>
        </pc:sldMkLst>
      </pc:sldChg>
      <pc:sldChg chg="modNotesTx">
        <pc:chgData name="Michelle" userId="558a249a-0b92-435a-9e14-edf593f6e7ad" providerId="ADAL" clId="{68F8774A-9AB0-4EDC-80A1-7363656FE1E3}" dt="2021-06-22T16:16:25.405" v="976" actId="20577"/>
        <pc:sldMkLst>
          <pc:docMk/>
          <pc:sldMk cId="4243815441" sldId="260"/>
        </pc:sldMkLst>
      </pc:sldChg>
      <pc:sldChg chg="modSp mod modNotesTx">
        <pc:chgData name="Michelle" userId="558a249a-0b92-435a-9e14-edf593f6e7ad" providerId="ADAL" clId="{68F8774A-9AB0-4EDC-80A1-7363656FE1E3}" dt="2021-06-22T16:00:07.290" v="848" actId="20577"/>
        <pc:sldMkLst>
          <pc:docMk/>
          <pc:sldMk cId="3050934249" sldId="261"/>
        </pc:sldMkLst>
        <pc:spChg chg="mod">
          <ac:chgData name="Michelle" userId="558a249a-0b92-435a-9e14-edf593f6e7ad" providerId="ADAL" clId="{68F8774A-9AB0-4EDC-80A1-7363656FE1E3}" dt="2021-06-22T16:00:07.290" v="848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add mod modNotesTx">
        <pc:chgData name="Michelle" userId="558a249a-0b92-435a-9e14-edf593f6e7ad" providerId="ADAL" clId="{68F8774A-9AB0-4EDC-80A1-7363656FE1E3}" dt="2021-06-22T16:01:14.481" v="961" actId="6549"/>
        <pc:sldMkLst>
          <pc:docMk/>
          <pc:sldMk cId="1924649442" sldId="263"/>
        </pc:sldMkLst>
        <pc:spChg chg="mod">
          <ac:chgData name="Michelle" userId="558a249a-0b92-435a-9e14-edf593f6e7ad" providerId="ADAL" clId="{68F8774A-9AB0-4EDC-80A1-7363656FE1E3}" dt="2021-06-22T16:00:12.959" v="853" actId="20577"/>
          <ac:spMkLst>
            <pc:docMk/>
            <pc:sldMk cId="1924649442" sldId="263"/>
            <ac:spMk id="2" creationId="{18796C70-48CA-456B-948B-0D704B7599C7}"/>
          </ac:spMkLst>
        </pc:spChg>
        <pc:spChg chg="mod">
          <ac:chgData name="Michelle" userId="558a249a-0b92-435a-9e14-edf593f6e7ad" providerId="ADAL" clId="{68F8774A-9AB0-4EDC-80A1-7363656FE1E3}" dt="2021-06-22T16:01:05.752" v="9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5F541445-80C9-4C06-A5D6-1A8CEE4C6606}"/>
    <pc:docChg chg="undo custSel addSld delSld modSld">
      <pc:chgData name="Truong, Michelle" userId="558a249a-0b92-435a-9e14-edf593f6e7ad" providerId="ADAL" clId="{5F541445-80C9-4C06-A5D6-1A8CEE4C6606}" dt="2022-06-23T22:53:47.276" v="707" actId="6549"/>
      <pc:docMkLst>
        <pc:docMk/>
      </pc:docMkLst>
      <pc:sldChg chg="modSp mod">
        <pc:chgData name="Truong, Michelle" userId="558a249a-0b92-435a-9e14-edf593f6e7ad" providerId="ADAL" clId="{5F541445-80C9-4C06-A5D6-1A8CEE4C6606}" dt="2022-06-23T20:39:58.048" v="10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5F541445-80C9-4C06-A5D6-1A8CEE4C6606}" dt="2022-06-23T20:39:58.048" v="104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0:47:36.699" v="578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5F541445-80C9-4C06-A5D6-1A8CEE4C6606}" dt="2022-06-23T20:47:36.699" v="578" actId="20577"/>
          <ac:spMkLst>
            <pc:docMk/>
            <pc:sldMk cId="1462681883" sldId="259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53:47.276" v="707" actId="6549"/>
        <pc:sldMkLst>
          <pc:docMk/>
          <pc:sldMk cId="3050934249" sldId="261"/>
        </pc:sldMkLst>
        <pc:spChg chg="mod">
          <ac:chgData name="Truong, Michelle" userId="558a249a-0b92-435a-9e14-edf593f6e7ad" providerId="ADAL" clId="{5F541445-80C9-4C06-A5D6-1A8CEE4C6606}" dt="2022-06-23T20:49:22.292" v="605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2:53:47.276" v="707" actId="6549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19:46.178" v="706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5F541445-80C9-4C06-A5D6-1A8CEE4C6606}" dt="2022-06-23T22:19:46.178" v="706" actId="20577"/>
          <ac:spMkLst>
            <pc:docMk/>
            <pc:sldMk cId="1924649442" sldId="263"/>
            <ac:spMk id="3" creationId="{9253707B-9791-49C4-B75B-6824BAE70B7E}"/>
          </ac:spMkLst>
        </pc:spChg>
      </pc:sldChg>
      <pc:sldChg chg="modSp add del mod">
        <pc:chgData name="Truong, Michelle" userId="558a249a-0b92-435a-9e14-edf593f6e7ad" providerId="ADAL" clId="{5F541445-80C9-4C06-A5D6-1A8CEE4C6606}" dt="2022-06-23T20:52:01.973" v="622" actId="2696"/>
        <pc:sldMkLst>
          <pc:docMk/>
          <pc:sldMk cId="4121283663" sldId="264"/>
        </pc:sldMkLst>
        <pc:spChg chg="mod">
          <ac:chgData name="Truong, Michelle" userId="558a249a-0b92-435a-9e14-edf593f6e7ad" providerId="ADAL" clId="{5F541445-80C9-4C06-A5D6-1A8CEE4C6606}" dt="2022-06-23T20:49:02.240" v="601" actId="20577"/>
          <ac:spMkLst>
            <pc:docMk/>
            <pc:sldMk cId="4121283663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0:50:26.295" v="613" actId="20577"/>
          <ac:spMkLst>
            <pc:docMk/>
            <pc:sldMk cId="4121283663" sldId="264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85F575F3-76EF-4CCB-A544-61D78BDA4995}"/>
    <pc:docChg chg="undo custSel delSld modSld">
      <pc:chgData name="Truong, Michelle" userId="558a249a-0b92-435a-9e14-edf593f6e7ad" providerId="ADAL" clId="{85F575F3-76EF-4CCB-A544-61D78BDA4995}" dt="2022-06-15T23:56:36.101" v="743" actId="20577"/>
      <pc:docMkLst>
        <pc:docMk/>
      </pc:docMkLst>
      <pc:sldChg chg="modSp mod">
        <pc:chgData name="Truong, Michelle" userId="558a249a-0b92-435a-9e14-edf593f6e7ad" providerId="ADAL" clId="{85F575F3-76EF-4CCB-A544-61D78BDA4995}" dt="2022-06-15T23:56:36.101" v="743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85F575F3-76EF-4CCB-A544-61D78BDA4995}" dt="2022-06-15T23:56:36.101" v="743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85F575F3-76EF-4CCB-A544-61D78BDA4995}" dt="2022-06-10T19:08:22.638" v="240" actId="27636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">
        <pc:chgData name="Truong, Michelle" userId="558a249a-0b92-435a-9e14-edf593f6e7ad" providerId="ADAL" clId="{85F575F3-76EF-4CCB-A544-61D78BDA4995}" dt="2022-06-15T23:54:29.520" v="738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85F575F3-76EF-4CCB-A544-61D78BDA4995}" dt="2022-06-15T23:54:29.520" v="738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85F575F3-76EF-4CCB-A544-61D78BDA4995}" dt="2022-06-10T18:50:26.737" v="33" actId="2696"/>
        <pc:sldMkLst>
          <pc:docMk/>
          <pc:sldMk cId="4243815441" sldId="260"/>
        </pc:sldMkLst>
      </pc:sldChg>
      <pc:sldChg chg="modSp mod">
        <pc:chgData name="Truong, Michelle" userId="558a249a-0b92-435a-9e14-edf593f6e7ad" providerId="ADAL" clId="{85F575F3-76EF-4CCB-A544-61D78BDA4995}" dt="2022-06-10T19:29:17.898" v="724" actId="20577"/>
        <pc:sldMkLst>
          <pc:docMk/>
          <pc:sldMk cId="3050934249" sldId="261"/>
        </pc:sldMkLst>
        <pc:spChg chg="mod">
          <ac:chgData name="Truong, Michelle" userId="558a249a-0b92-435a-9e14-edf593f6e7ad" providerId="ADAL" clId="{85F575F3-76EF-4CCB-A544-61D78BDA4995}" dt="2022-06-10T19:27:33.522" v="674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85F575F3-76EF-4CCB-A544-61D78BDA4995}" dt="2022-06-10T19:29:17.898" v="724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85F575F3-76EF-4CCB-A544-61D78BDA4995}" dt="2022-06-10T19:27:06.323" v="660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85F575F3-76EF-4CCB-A544-61D78BDA4995}" dt="2022-06-10T19:27:06.323" v="6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DAF34BA1-93E3-43FD-8868-EFCF3B3CD58A}"/>
    <pc:docChg chg="custSel addSld modSld">
      <pc:chgData name="Truong, Michelle" userId="558a249a-0b92-435a-9e14-edf593f6e7ad" providerId="ADAL" clId="{DAF34BA1-93E3-43FD-8868-EFCF3B3CD58A}" dt="2022-07-15T01:06:16.702" v="140" actId="1076"/>
      <pc:docMkLst>
        <pc:docMk/>
      </pc:docMkLst>
      <pc:sldChg chg="modSp mod">
        <pc:chgData name="Truong, Michelle" userId="558a249a-0b92-435a-9e14-edf593f6e7ad" providerId="ADAL" clId="{DAF34BA1-93E3-43FD-8868-EFCF3B3CD58A}" dt="2022-07-15T00:58:54.414" v="19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DAF34BA1-93E3-43FD-8868-EFCF3B3CD58A}" dt="2022-07-15T00:58:54.414" v="19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DAF34BA1-93E3-43FD-8868-EFCF3B3CD58A}" dt="2022-07-15T00:58:40.440" v="1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addSp modSp mod">
        <pc:chgData name="Truong, Michelle" userId="558a249a-0b92-435a-9e14-edf593f6e7ad" providerId="ADAL" clId="{DAF34BA1-93E3-43FD-8868-EFCF3B3CD58A}" dt="2022-07-15T01:06:16.702" v="140" actId="1076"/>
        <pc:sldMkLst>
          <pc:docMk/>
          <pc:sldMk cId="3575414423" sldId="265"/>
        </pc:sldMkLst>
        <pc:picChg chg="add mod">
          <ac:chgData name="Truong, Michelle" userId="558a249a-0b92-435a-9e14-edf593f6e7ad" providerId="ADAL" clId="{DAF34BA1-93E3-43FD-8868-EFCF3B3CD58A}" dt="2022-07-15T01:06:16.702" v="140" actId="1076"/>
          <ac:picMkLst>
            <pc:docMk/>
            <pc:sldMk cId="3575414423" sldId="265"/>
            <ac:picMk id="5" creationId="{83372FFF-CE70-DF7D-C847-813F2D70B020}"/>
          </ac:picMkLst>
        </pc:picChg>
      </pc:sldChg>
      <pc:sldChg chg="modSp add mod">
        <pc:chgData name="Truong, Michelle" userId="558a249a-0b92-435a-9e14-edf593f6e7ad" providerId="ADAL" clId="{DAF34BA1-93E3-43FD-8868-EFCF3B3CD58A}" dt="2022-07-15T01:00:16.309" v="138"/>
        <pc:sldMkLst>
          <pc:docMk/>
          <pc:sldMk cId="238489125" sldId="272"/>
        </pc:sldMkLst>
        <pc:spChg chg="mod">
          <ac:chgData name="Truong, Michelle" userId="558a249a-0b92-435a-9e14-edf593f6e7ad" providerId="ADAL" clId="{DAF34BA1-93E3-43FD-8868-EFCF3B3CD58A}" dt="2022-07-15T01:00:16.309" v="138"/>
          <ac:spMkLst>
            <pc:docMk/>
            <pc:sldMk cId="238489125" sldId="272"/>
            <ac:spMk id="3" creationId="{9253707B-9791-49C4-B75B-6824BAE70B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29A1BE-704B-408E-AC54-DB5007F9FC79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BA2AB6-893C-4B32-8552-59A2DFCC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8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2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40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11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4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9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2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7FAE-8F99-4F0F-9582-49564453E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A6541-C8DF-49B0-822A-D260BF4EC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BAC9-727D-4A05-BE8A-47DFE82E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18DF-E6DD-4668-909B-44B4D6A0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F610-1209-4818-9992-F6AA0864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7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192E-1F89-487D-A71F-9DBB2874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A93C4-B8A1-4EBF-A53A-5F30CAF24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7045-4279-49D0-A1A0-10BC7A48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704D-BF58-4286-8CFE-3A069309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B1B8-71ED-4AC2-A11B-31353B65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0A3F9-A24E-494A-8F7B-EA3201643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2079A-03B1-491C-BCEF-6D689729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E70A-4365-45AE-A1B0-022A3966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88C9-52BB-47EF-90EF-3AB0E28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CCE2-699F-4DB7-AD2E-59E719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8A4D-89F3-49E9-A357-630DB15D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C8B8-A649-47F3-AD7F-E59EB6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3ECE-F2D4-4A66-88E2-8480FD62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911F-BB46-47D9-AAD8-ECA102E0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1599-4169-4EB7-9252-36C1307F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3DFF-E3CB-44BD-B6F6-A8371D50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71FA-84E8-4949-901E-43AB8A26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A0CD-B178-46A3-9271-89ECFFD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8AA2-B868-4549-8293-C89C7C87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7388-4F07-43F7-8EB9-89896FC9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053F-150A-479A-94CC-B55D098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FE5C-56F5-4DFB-9D87-3D7AB1DE2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44EDD-429B-4966-A0FC-B35634F8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0DAB-5E4F-45FB-A791-C19C2758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F4DD1-3075-4D80-BE15-B0B4DD5F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8336E-31C8-445A-B28F-3CE650B5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34C5-6701-43DE-AF6E-8E71B9F5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98324-A6FB-44C3-8E01-ABC8D6A4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7F55-BF24-4163-A955-381E144C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1E890-597D-44A1-A692-DC76C7E9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F061-54B8-423D-AC51-B7C10222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56748-002E-4E2B-8466-1C6AFFB6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E9768-F671-48E7-9C79-F140B525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1FCC0-F49A-4FF7-A2C6-2E70C3FC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956A-15EA-4E79-B5CF-21499BB4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D4AB6-7063-4AA1-BAD8-024201AB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00165-AFDE-4226-A9AE-818BCE7F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2B8CA-51FB-469D-A859-8F9F750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B8A00-95B0-47CD-8D28-DCBB54A9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6439-0AD8-4DB7-8F7C-12D119A7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B65B-18B2-4540-BA11-76DCEBA1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BB90-33C4-48E7-8308-98F0C0D4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FE24-775B-4F47-8A1C-48A347AC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3E58-741E-4032-BF29-E81E6A09B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21109-FE14-47B9-8260-30FA1963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659A-D919-4FB5-A045-B1958F3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BBE72-89A3-4ACD-92C0-666D46F6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10D2-2102-469F-B9A4-51052C54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19F8F-ECEE-440B-AA58-D5C3E1DC7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1B58-BF57-4CCC-957F-45D1C44EA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B1FF1-A0AF-44CB-9009-74713426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7B6A1-DCEB-4313-90F9-33F779F6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015DF-C2D7-4BFB-889B-6220D105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ACE37-D91D-4CC0-8FCD-AC6D55D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FE9D8-7F21-460D-96CC-6C2751CF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9CDD-E671-4033-9BF5-C9A91A57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F9A6-8E7D-412C-A4AD-F25884266C28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6F0-450A-4387-94FE-021C2A706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23CC-E98F-4DF9-B5E8-A133B5A71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streetmojo.com/logical-operators-in-exce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logical-functions-reference-e093c192-278b-43f6-8c3a-b6ce299931f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xor-function-1548d4c2-5e47-4f77-9a92-0533bba14f3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if-function-69aed7c9-4e8a-4755-a9bc-aa8bbff73be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if-function-69aed7c9-4e8a-4755-a9bc-aa8bbff73be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use-nested-functions-in-a-formula-9d7c966d-6030-4cd6-a052-478d7d84416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58FA7-22FD-4ADE-97CB-D1C8F268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96" y="2153253"/>
            <a:ext cx="6584407" cy="23615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3: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Logical Tests and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Nested </a:t>
            </a:r>
            <a:r>
              <a:rPr lang="en-US" dirty="0">
                <a:solidFill>
                  <a:srgbClr val="FFFFFF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67453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45D353A-45D9-BDD2-D808-7C349F6E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Nested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1D0F8-E64A-F8DF-9A99-0069450E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6" y="3828997"/>
            <a:ext cx="4475666" cy="2209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108ECA-C365-164B-5BB5-DE2A35316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05" y="3731045"/>
            <a:ext cx="4752975" cy="230738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5DEBD5-CAF6-BA4E-4B8E-32ADAC1F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0672"/>
            <a:ext cx="10515600" cy="5683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are the same: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6CCC4-EE61-73D5-5F52-C9DD99485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887" y="1088711"/>
            <a:ext cx="9420225" cy="21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5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Logical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04"/>
            <a:ext cx="10515600" cy="1734004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A </a:t>
            </a:r>
            <a:r>
              <a:rPr lang="en-US" b="1" dirty="0"/>
              <a:t>logical test </a:t>
            </a:r>
            <a:r>
              <a:rPr lang="en-US" dirty="0"/>
              <a:t>or </a:t>
            </a:r>
            <a:r>
              <a:rPr lang="en-US" b="1" dirty="0"/>
              <a:t>logical expression</a:t>
            </a:r>
            <a:r>
              <a:rPr lang="en-US" dirty="0"/>
              <a:t> is an expression which returns either TRUE or FALSE (or error)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Full list of logical operators: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418F921-5251-774C-3A17-7580C361F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63493"/>
              </p:ext>
            </p:extLst>
          </p:nvPr>
        </p:nvGraphicFramePr>
        <p:xfrm>
          <a:off x="1168853" y="3159578"/>
          <a:ext cx="691515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165">
                  <a:extLst>
                    <a:ext uri="{9D8B030D-6E8A-4147-A177-3AD203B41FA5}">
                      <a16:colId xmlns:a16="http://schemas.microsoft.com/office/drawing/2014/main" val="974075238"/>
                    </a:ext>
                  </a:extLst>
                </a:gridCol>
                <a:gridCol w="3932985">
                  <a:extLst>
                    <a:ext uri="{9D8B030D-6E8A-4147-A177-3AD203B41FA5}">
                      <a16:colId xmlns:a16="http://schemas.microsoft.com/office/drawing/2014/main" val="4270935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Logical operator (in Excel)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56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3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6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6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6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7435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7454BA-73FF-BB1A-2AB6-00DDBE1A7963}"/>
              </a:ext>
            </a:extLst>
          </p:cNvPr>
          <p:cNvSpPr txBox="1">
            <a:spLocks/>
          </p:cNvSpPr>
          <p:nvPr/>
        </p:nvSpPr>
        <p:spPr>
          <a:xfrm>
            <a:off x="1107621" y="6000841"/>
            <a:ext cx="925286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54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Logical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Excel also has </a:t>
            </a:r>
            <a:r>
              <a:rPr lang="en-US" b="1" dirty="0"/>
              <a:t>logical functions </a:t>
            </a:r>
            <a:r>
              <a:rPr lang="en-US" dirty="0"/>
              <a:t>to build more complex logical tests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Common logical functions: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0243A6EB-5CFB-94BB-519E-9A5BEED79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3964"/>
              </p:ext>
            </p:extLst>
          </p:nvPr>
        </p:nvGraphicFramePr>
        <p:xfrm>
          <a:off x="1168854" y="3254284"/>
          <a:ext cx="757237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903">
                  <a:extLst>
                    <a:ext uri="{9D8B030D-6E8A-4147-A177-3AD203B41FA5}">
                      <a16:colId xmlns:a16="http://schemas.microsoft.com/office/drawing/2014/main" val="974075238"/>
                    </a:ext>
                  </a:extLst>
                </a:gridCol>
                <a:gridCol w="5622471">
                  <a:extLst>
                    <a:ext uri="{9D8B030D-6E8A-4147-A177-3AD203B41FA5}">
                      <a16:colId xmlns:a16="http://schemas.microsoft.com/office/drawing/2014/main" val="4270935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56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TRUE if all arguments are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3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TRUE if any argument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6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Reverses the logic of its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logical exclusive OR of all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15501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9B9A8D-8E9F-FEEF-92F1-B803189E7890}"/>
              </a:ext>
            </a:extLst>
          </p:cNvPr>
          <p:cNvSpPr txBox="1">
            <a:spLocks/>
          </p:cNvSpPr>
          <p:nvPr/>
        </p:nvSpPr>
        <p:spPr>
          <a:xfrm>
            <a:off x="1083128" y="5434580"/>
            <a:ext cx="925286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Full 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549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XOR: Exclusive OR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261D3D-41BF-DBDF-CED4-5E038F81D2E4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Reference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DC6D6-4B63-894E-32C7-60C8F1D31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1547733"/>
            <a:ext cx="7334250" cy="2333625"/>
          </a:xfrm>
          <a:prstGeom prst="rect">
            <a:avLst/>
          </a:prstGeom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B8482B20-6276-CF61-5258-2F6D374EE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19495"/>
              </p:ext>
            </p:extLst>
          </p:nvPr>
        </p:nvGraphicFramePr>
        <p:xfrm>
          <a:off x="2309813" y="4184214"/>
          <a:ext cx="757237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123">
                  <a:extLst>
                    <a:ext uri="{9D8B030D-6E8A-4147-A177-3AD203B41FA5}">
                      <a16:colId xmlns:a16="http://schemas.microsoft.com/office/drawing/2014/main" val="974075238"/>
                    </a:ext>
                  </a:extLst>
                </a:gridCol>
                <a:gridCol w="3050251">
                  <a:extLst>
                    <a:ext uri="{9D8B030D-6E8A-4147-A177-3AD203B41FA5}">
                      <a16:colId xmlns:a16="http://schemas.microsoft.com/office/drawing/2014/main" val="4270935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XOR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56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conditions are 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3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condition is 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6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More than 1 condition is 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12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IF Statements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B28368-EEE3-F4C7-F366-0FE145CE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IF function allows you to return (display) values based on whether the specified condition has been met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261D3D-41BF-DBDF-CED4-5E038F81D2E4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More examples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6147F-14B2-C448-6E23-5D936FAEC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7" y="3151188"/>
            <a:ext cx="101822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3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IF Statements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B28368-EEE3-F4C7-F366-0FE145CE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IF function allows you to return (display) values based on whether the specified condition has been met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261D3D-41BF-DBDF-CED4-5E038F81D2E4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More examples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BD985-BBAC-F751-3F5A-C7FE13EBD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0" y="3043335"/>
            <a:ext cx="8572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9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IF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E1C58-C3B9-E539-5F5A-7295AE33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909" y="1091291"/>
            <a:ext cx="6620182" cy="1634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F9DB6-FC50-5C69-32CE-94EE18673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75" y="3200575"/>
            <a:ext cx="61150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4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Nested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48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use a function as an argument of another function.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95CA8D-A196-E19F-518E-DBDAE430018C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Reference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2EEEC-A223-4FF7-463F-9BC5BCAC3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79" y="2944932"/>
            <a:ext cx="11277600" cy="155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02EEEC-A223-4FF7-463F-9BC5BCAC3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14" y="1214826"/>
            <a:ext cx="9165771" cy="1267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4857C-13ED-90B3-A14A-D7D13478E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011" y="2976477"/>
            <a:ext cx="5822206" cy="285217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45D353A-45D9-BDD2-D808-7C349F6E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Nested Functions</a:t>
            </a:r>
          </a:p>
        </p:txBody>
      </p:sp>
    </p:spTree>
    <p:extLst>
      <p:ext uri="{BB962C8B-B14F-4D97-AF65-F5344CB8AC3E}">
        <p14:creationId xmlns:p14="http://schemas.microsoft.com/office/powerpoint/2010/main" val="348438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B1CA7137EAA4AA4D2E2BDF81DB089" ma:contentTypeVersion="6" ma:contentTypeDescription="Create a new document." ma:contentTypeScope="" ma:versionID="bc1e24afe28d0c357cbe371dee75991f">
  <xsd:schema xmlns:xsd="http://www.w3.org/2001/XMLSchema" xmlns:xs="http://www.w3.org/2001/XMLSchema" xmlns:p="http://schemas.microsoft.com/office/2006/metadata/properties" xmlns:ns2="5a3927fa-f9bf-4e21-9816-7f925d835449" xmlns:ns3="8424d317-e79a-4f10-a77e-d0bbf29883f4" targetNamespace="http://schemas.microsoft.com/office/2006/metadata/properties" ma:root="true" ma:fieldsID="295e7143f0b6c41d02b0e37cafda85bc" ns2:_="" ns3:_="">
    <xsd:import namespace="5a3927fa-f9bf-4e21-9816-7f925d835449"/>
    <xsd:import namespace="8424d317-e79a-4f10-a77e-d0bbf29883f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927fa-f9bf-4e21-9816-7f925d8354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4d317-e79a-4f10-a77e-d0bbf2988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DF127F-DA0B-482F-97E0-90B52A503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B40029-5245-4DBF-95C2-47B86CF70C9F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8424d317-e79a-4f10-a77e-d0bbf29883f4"/>
    <ds:schemaRef ds:uri="5a3927fa-f9bf-4e21-9816-7f925d835449"/>
  </ds:schemaRefs>
</ds:datastoreItem>
</file>

<file path=customXml/itemProps3.xml><?xml version="1.0" encoding="utf-8"?>
<ds:datastoreItem xmlns:ds="http://schemas.openxmlformats.org/officeDocument/2006/customXml" ds:itemID="{36E21A90-015C-4668-BFC7-DAC085497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927fa-f9bf-4e21-9816-7f925d835449"/>
    <ds:schemaRef ds:uri="8424d317-e79a-4f10-a77e-d0bbf2988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470d736-e7f7-41a8-8eab-dad544b2b579}" enabled="0" method="" siteId="{e470d736-e7f7-41a8-8eab-dad544b2b5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13701</TotalTime>
  <Words>235</Words>
  <Application>Microsoft Office PowerPoint</Application>
  <PresentationFormat>Widescreen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 3: Logical Tests and Nested Functions</vt:lpstr>
      <vt:lpstr>Logical Tests</vt:lpstr>
      <vt:lpstr>Logical Functions</vt:lpstr>
      <vt:lpstr>XOR: Exclusive OR</vt:lpstr>
      <vt:lpstr>IF Statements</vt:lpstr>
      <vt:lpstr>IF Statements</vt:lpstr>
      <vt:lpstr>IF Statements</vt:lpstr>
      <vt:lpstr>Nested Functions</vt:lpstr>
      <vt:lpstr>Nested Functions</vt:lpstr>
      <vt:lpstr>Nested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to: Send emails using mail merge</dc:title>
  <dc:creator>Truong, Michelle</dc:creator>
  <cp:lastModifiedBy>Truong, Michelle</cp:lastModifiedBy>
  <cp:revision>89</cp:revision>
  <cp:lastPrinted>2022-07-14T19:54:58Z</cp:lastPrinted>
  <dcterms:created xsi:type="dcterms:W3CDTF">2021-06-21T22:45:00Z</dcterms:created>
  <dcterms:modified xsi:type="dcterms:W3CDTF">2022-08-01T05:07:00Z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0x010100843B1CA7137EAA4AA4D2E2BDF81DB089</vt:lpwstr>
  </property>
</Properties>
</file>